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notesMasterIdLst>
    <p:notesMasterId r:id="rId18"/>
  </p:notesMasterIdLst>
  <p:sldIdLst>
    <p:sldId id="256" r:id="rId2"/>
    <p:sldId id="273" r:id="rId3"/>
    <p:sldId id="288" r:id="rId4"/>
    <p:sldId id="283" r:id="rId5"/>
    <p:sldId id="285" r:id="rId6"/>
    <p:sldId id="290" r:id="rId7"/>
    <p:sldId id="292" r:id="rId8"/>
    <p:sldId id="284" r:id="rId9"/>
    <p:sldId id="293" r:id="rId10"/>
    <p:sldId id="278" r:id="rId11"/>
    <p:sldId id="291" r:id="rId12"/>
    <p:sldId id="282" r:id="rId13"/>
    <p:sldId id="295" r:id="rId14"/>
    <p:sldId id="279" r:id="rId15"/>
    <p:sldId id="294" r:id="rId16"/>
    <p:sldId id="258" r:id="rId17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Bookman Old Style" panose="020506040505050202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83069-B947-4500-9868-69CB47DF38CF}" v="16" dt="2022-07-01T07:10:34.4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74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r Mualem" userId="a3d4b2315c317d6b" providerId="LiveId" clId="{A4183069-B947-4500-9868-69CB47DF38CF}"/>
    <pc:docChg chg="undo custSel addSld delSld modSld">
      <pc:chgData name="Nir Mualem" userId="a3d4b2315c317d6b" providerId="LiveId" clId="{A4183069-B947-4500-9868-69CB47DF38CF}" dt="2022-07-01T07:10:42.904" v="484" actId="47"/>
      <pc:docMkLst>
        <pc:docMk/>
      </pc:docMkLst>
      <pc:sldChg chg="modSp mod">
        <pc:chgData name="Nir Mualem" userId="a3d4b2315c317d6b" providerId="LiveId" clId="{A4183069-B947-4500-9868-69CB47DF38CF}" dt="2022-06-18T14:26:47.857" v="412" actId="14100"/>
        <pc:sldMkLst>
          <pc:docMk/>
          <pc:sldMk cId="0" sldId="258"/>
        </pc:sldMkLst>
        <pc:spChg chg="mod">
          <ac:chgData name="Nir Mualem" userId="a3d4b2315c317d6b" providerId="LiveId" clId="{A4183069-B947-4500-9868-69CB47DF38CF}" dt="2022-06-18T14:26:47.857" v="412" actId="14100"/>
          <ac:spMkLst>
            <pc:docMk/>
            <pc:sldMk cId="0" sldId="258"/>
            <ac:spMk id="19459" creationId="{4A65CC21-C823-1F09-5098-54188DD1C960}"/>
          </ac:spMkLst>
        </pc:spChg>
      </pc:sldChg>
      <pc:sldChg chg="modSp mod">
        <pc:chgData name="Nir Mualem" userId="a3d4b2315c317d6b" providerId="LiveId" clId="{A4183069-B947-4500-9868-69CB47DF38CF}" dt="2022-06-18T14:30:06.623" v="415" actId="20577"/>
        <pc:sldMkLst>
          <pc:docMk/>
          <pc:sldMk cId="0" sldId="273"/>
        </pc:sldMkLst>
        <pc:spChg chg="mod">
          <ac:chgData name="Nir Mualem" userId="a3d4b2315c317d6b" providerId="LiveId" clId="{A4183069-B947-4500-9868-69CB47DF38CF}" dt="2022-06-18T14:30:06.623" v="415" actId="20577"/>
          <ac:spMkLst>
            <pc:docMk/>
            <pc:sldMk cId="0" sldId="273"/>
            <ac:spMk id="9219" creationId="{3289E5E0-F8AD-B6D6-35DA-36D26C07C15A}"/>
          </ac:spMkLst>
        </pc:spChg>
      </pc:sldChg>
      <pc:sldChg chg="modSp">
        <pc:chgData name="Nir Mualem" userId="a3d4b2315c317d6b" providerId="LiveId" clId="{A4183069-B947-4500-9868-69CB47DF38CF}" dt="2022-06-18T11:15:24.458" v="3" actId="1035"/>
        <pc:sldMkLst>
          <pc:docMk/>
          <pc:sldMk cId="0" sldId="285"/>
        </pc:sldMkLst>
        <pc:picChg chg="mod">
          <ac:chgData name="Nir Mualem" userId="a3d4b2315c317d6b" providerId="LiveId" clId="{A4183069-B947-4500-9868-69CB47DF38CF}" dt="2022-06-18T11:15:24.458" v="3" actId="1035"/>
          <ac:picMkLst>
            <pc:docMk/>
            <pc:sldMk cId="0" sldId="285"/>
            <ac:picMk id="13315" creationId="{C12EB3F7-F250-3BB7-BE26-AE6C83C064C0}"/>
          </ac:picMkLst>
        </pc:picChg>
      </pc:sldChg>
      <pc:sldChg chg="del">
        <pc:chgData name="Nir Mualem" userId="a3d4b2315c317d6b" providerId="LiveId" clId="{A4183069-B947-4500-9868-69CB47DF38CF}" dt="2022-07-01T07:10:42.904" v="484" actId="47"/>
        <pc:sldMkLst>
          <pc:docMk/>
          <pc:sldMk cId="1118490402" sldId="289"/>
        </pc:sldMkLst>
      </pc:sldChg>
      <pc:sldChg chg="addSp delSp modSp new mod">
        <pc:chgData name="Nir Mualem" userId="a3d4b2315c317d6b" providerId="LiveId" clId="{A4183069-B947-4500-9868-69CB47DF38CF}" dt="2022-06-27T05:58:23.952" v="477" actId="14100"/>
        <pc:sldMkLst>
          <pc:docMk/>
          <pc:sldMk cId="2484488543" sldId="290"/>
        </pc:sldMkLst>
        <pc:spChg chg="mod">
          <ac:chgData name="Nir Mualem" userId="a3d4b2315c317d6b" providerId="LiveId" clId="{A4183069-B947-4500-9868-69CB47DF38CF}" dt="2022-06-18T13:37:09.006" v="29" actId="20577"/>
          <ac:spMkLst>
            <pc:docMk/>
            <pc:sldMk cId="2484488543" sldId="290"/>
            <ac:spMk id="2" creationId="{29DE27CD-8707-1AA0-F660-F3795503BFF2}"/>
          </ac:spMkLst>
        </pc:spChg>
        <pc:spChg chg="del">
          <ac:chgData name="Nir Mualem" userId="a3d4b2315c317d6b" providerId="LiveId" clId="{A4183069-B947-4500-9868-69CB47DF38CF}" dt="2022-06-18T13:37:58.629" v="30" actId="478"/>
          <ac:spMkLst>
            <pc:docMk/>
            <pc:sldMk cId="2484488543" sldId="290"/>
            <ac:spMk id="3" creationId="{D1920821-3357-EADA-2892-8B2BD29383BC}"/>
          </ac:spMkLst>
        </pc:spChg>
        <pc:picChg chg="add mod">
          <ac:chgData name="Nir Mualem" userId="a3d4b2315c317d6b" providerId="LiveId" clId="{A4183069-B947-4500-9868-69CB47DF38CF}" dt="2022-06-27T05:58:23.952" v="477" actId="14100"/>
          <ac:picMkLst>
            <pc:docMk/>
            <pc:sldMk cId="2484488543" sldId="290"/>
            <ac:picMk id="4" creationId="{BAD3B621-4AD8-D289-10B5-7C12332812D8}"/>
          </ac:picMkLst>
        </pc:picChg>
        <pc:picChg chg="add del mod">
          <ac:chgData name="Nir Mualem" userId="a3d4b2315c317d6b" providerId="LiveId" clId="{A4183069-B947-4500-9868-69CB47DF38CF}" dt="2022-06-27T05:56:00.056" v="464" actId="478"/>
          <ac:picMkLst>
            <pc:docMk/>
            <pc:sldMk cId="2484488543" sldId="290"/>
            <ac:picMk id="5" creationId="{B4000932-1941-8E5C-4F58-54C8D1A1DA6D}"/>
          </ac:picMkLst>
        </pc:picChg>
      </pc:sldChg>
      <pc:sldChg chg="modSp new mod">
        <pc:chgData name="Nir Mualem" userId="a3d4b2315c317d6b" providerId="LiveId" clId="{A4183069-B947-4500-9868-69CB47DF38CF}" dt="2022-06-18T14:20:09.268" v="360" actId="20577"/>
        <pc:sldMkLst>
          <pc:docMk/>
          <pc:sldMk cId="3657420574" sldId="292"/>
        </pc:sldMkLst>
        <pc:spChg chg="mod">
          <ac:chgData name="Nir Mualem" userId="a3d4b2315c317d6b" providerId="LiveId" clId="{A4183069-B947-4500-9868-69CB47DF38CF}" dt="2022-06-18T14:17:08.515" v="139" actId="14100"/>
          <ac:spMkLst>
            <pc:docMk/>
            <pc:sldMk cId="3657420574" sldId="292"/>
            <ac:spMk id="2" creationId="{0F26ACC4-3599-3B58-7E73-6D86E0677D8E}"/>
          </ac:spMkLst>
        </pc:spChg>
        <pc:spChg chg="mod">
          <ac:chgData name="Nir Mualem" userId="a3d4b2315c317d6b" providerId="LiveId" clId="{A4183069-B947-4500-9868-69CB47DF38CF}" dt="2022-06-18T14:20:09.268" v="360" actId="20577"/>
          <ac:spMkLst>
            <pc:docMk/>
            <pc:sldMk cId="3657420574" sldId="292"/>
            <ac:spMk id="3" creationId="{F1FD3903-8B50-2ECA-7774-D24118E05167}"/>
          </ac:spMkLst>
        </pc:spChg>
      </pc:sldChg>
      <pc:sldChg chg="addSp delSp modSp new mod">
        <pc:chgData name="Nir Mualem" userId="a3d4b2315c317d6b" providerId="LiveId" clId="{A4183069-B947-4500-9868-69CB47DF38CF}" dt="2022-06-18T14:33:28.640" v="463" actId="1076"/>
        <pc:sldMkLst>
          <pc:docMk/>
          <pc:sldMk cId="3256193666" sldId="294"/>
        </pc:sldMkLst>
        <pc:spChg chg="mod">
          <ac:chgData name="Nir Mualem" userId="a3d4b2315c317d6b" providerId="LiveId" clId="{A4183069-B947-4500-9868-69CB47DF38CF}" dt="2022-06-18T14:31:23.390" v="444" actId="313"/>
          <ac:spMkLst>
            <pc:docMk/>
            <pc:sldMk cId="3256193666" sldId="294"/>
            <ac:spMk id="2" creationId="{BFE5D795-3B2A-95BE-4CFB-A5E364EBBE7F}"/>
          </ac:spMkLst>
        </pc:spChg>
        <pc:spChg chg="del mod">
          <ac:chgData name="Nir Mualem" userId="a3d4b2315c317d6b" providerId="LiveId" clId="{A4183069-B947-4500-9868-69CB47DF38CF}" dt="2022-06-18T14:32:18.962" v="454" actId="478"/>
          <ac:spMkLst>
            <pc:docMk/>
            <pc:sldMk cId="3256193666" sldId="294"/>
            <ac:spMk id="3" creationId="{DD50F6DC-788C-4187-F8D4-78A410867600}"/>
          </ac:spMkLst>
        </pc:spChg>
        <pc:spChg chg="add mod">
          <ac:chgData name="Nir Mualem" userId="a3d4b2315c317d6b" providerId="LiveId" clId="{A4183069-B947-4500-9868-69CB47DF38CF}" dt="2022-06-18T14:32:47.915" v="460" actId="20577"/>
          <ac:spMkLst>
            <pc:docMk/>
            <pc:sldMk cId="3256193666" sldId="294"/>
            <ac:spMk id="4" creationId="{E43A8DEE-36DA-B51D-52AB-18E44942A32F}"/>
          </ac:spMkLst>
        </pc:spChg>
        <pc:picChg chg="add del mod">
          <ac:chgData name="Nir Mualem" userId="a3d4b2315c317d6b" providerId="LiveId" clId="{A4183069-B947-4500-9868-69CB47DF38CF}" dt="2022-06-18T14:32:18.962" v="454" actId="478"/>
          <ac:picMkLst>
            <pc:docMk/>
            <pc:sldMk cId="3256193666" sldId="294"/>
            <ac:picMk id="1026" creationId="{5107E562-D71C-7FC9-9E2F-9C410C18A90C}"/>
          </ac:picMkLst>
        </pc:picChg>
        <pc:picChg chg="add mod">
          <ac:chgData name="Nir Mualem" userId="a3d4b2315c317d6b" providerId="LiveId" clId="{A4183069-B947-4500-9868-69CB47DF38CF}" dt="2022-06-18T14:33:28.640" v="463" actId="1076"/>
          <ac:picMkLst>
            <pc:docMk/>
            <pc:sldMk cId="3256193666" sldId="294"/>
            <ac:picMk id="1028" creationId="{A265AD1E-340B-6D32-4718-42DCE43661DF}"/>
          </ac:picMkLst>
        </pc:picChg>
      </pc:sldChg>
      <pc:sldChg chg="modSp mod">
        <pc:chgData name="Nir Mualem" userId="a3d4b2315c317d6b" providerId="LiveId" clId="{A4183069-B947-4500-9868-69CB47DF38CF}" dt="2022-07-01T07:10:38.051" v="483" actId="14100"/>
        <pc:sldMkLst>
          <pc:docMk/>
          <pc:sldMk cId="1474716512" sldId="295"/>
        </pc:sldMkLst>
        <pc:picChg chg="mod">
          <ac:chgData name="Nir Mualem" userId="a3d4b2315c317d6b" providerId="LiveId" clId="{A4183069-B947-4500-9868-69CB47DF38CF}" dt="2022-07-01T07:10:38.051" v="483" actId="14100"/>
          <ac:picMkLst>
            <pc:docMk/>
            <pc:sldMk cId="1474716512" sldId="295"/>
            <ac:picMk id="5" creationId="{FE251018-2A0E-2C5F-9334-7901EB57AC7A}"/>
          </ac:picMkLst>
        </pc:picChg>
      </pc:sldChg>
    </pc:docChg>
  </pc:docChgLst>
  <pc:docChgLst>
    <pc:chgData name="Oren Shavit" userId="769b1defc94edd62" providerId="LiveId" clId="{48F3CC6E-7F43-42EA-BF08-A392F738DB9D}"/>
    <pc:docChg chg="undo redo custSel addSld delSld modSld sldOrd">
      <pc:chgData name="Oren Shavit" userId="769b1defc94edd62" providerId="LiveId" clId="{48F3CC6E-7F43-42EA-BF08-A392F738DB9D}" dt="2022-06-27T06:37:13.639" v="1817"/>
      <pc:docMkLst>
        <pc:docMk/>
      </pc:docMkLst>
      <pc:sldChg chg="modSp mod">
        <pc:chgData name="Oren Shavit" userId="769b1defc94edd62" providerId="LiveId" clId="{48F3CC6E-7F43-42EA-BF08-A392F738DB9D}" dt="2022-06-18T14:25:04.969" v="1398" actId="1076"/>
        <pc:sldMkLst>
          <pc:docMk/>
          <pc:sldMk cId="0" sldId="258"/>
        </pc:sldMkLst>
        <pc:spChg chg="mod">
          <ac:chgData name="Oren Shavit" userId="769b1defc94edd62" providerId="LiveId" clId="{48F3CC6E-7F43-42EA-BF08-A392F738DB9D}" dt="2022-06-18T14:25:04.969" v="1398" actId="1076"/>
          <ac:spMkLst>
            <pc:docMk/>
            <pc:sldMk cId="0" sldId="258"/>
            <ac:spMk id="19459" creationId="{4A65CC21-C823-1F09-5098-54188DD1C960}"/>
          </ac:spMkLst>
        </pc:spChg>
        <pc:spChg chg="mod">
          <ac:chgData name="Oren Shavit" userId="769b1defc94edd62" providerId="LiveId" clId="{48F3CC6E-7F43-42EA-BF08-A392F738DB9D}" dt="2022-06-18T14:25:02.599" v="1397" actId="1076"/>
          <ac:spMkLst>
            <pc:docMk/>
            <pc:sldMk cId="0" sldId="258"/>
            <ac:spMk id="36866" creationId="{BD2A415D-2CC5-AAF2-2385-681B69E21612}"/>
          </ac:spMkLst>
        </pc:spChg>
      </pc:sldChg>
      <pc:sldChg chg="addSp delSp modSp">
        <pc:chgData name="Oren Shavit" userId="769b1defc94edd62" providerId="LiveId" clId="{48F3CC6E-7F43-42EA-BF08-A392F738DB9D}" dt="2022-06-18T11:52:17.055" v="56" actId="478"/>
        <pc:sldMkLst>
          <pc:docMk/>
          <pc:sldMk cId="0" sldId="273"/>
        </pc:sldMkLst>
        <pc:picChg chg="add del mod">
          <ac:chgData name="Oren Shavit" userId="769b1defc94edd62" providerId="LiveId" clId="{48F3CC6E-7F43-42EA-BF08-A392F738DB9D}" dt="2022-06-18T11:52:17.055" v="56" actId="478"/>
          <ac:picMkLst>
            <pc:docMk/>
            <pc:sldMk cId="0" sldId="273"/>
            <ac:picMk id="1026" creationId="{C322502B-F7F2-40DE-0488-279735DF4C5D}"/>
          </ac:picMkLst>
        </pc:picChg>
      </pc:sldChg>
      <pc:sldChg chg="modSp add del mod">
        <pc:chgData name="Oren Shavit" userId="769b1defc94edd62" providerId="LiveId" clId="{48F3CC6E-7F43-42EA-BF08-A392F738DB9D}" dt="2022-06-27T05:53:59.974" v="1801" actId="20577"/>
        <pc:sldMkLst>
          <pc:docMk/>
          <pc:sldMk cId="2172276193" sldId="278"/>
        </pc:sldMkLst>
        <pc:spChg chg="mod">
          <ac:chgData name="Oren Shavit" userId="769b1defc94edd62" providerId="LiveId" clId="{48F3CC6E-7F43-42EA-BF08-A392F738DB9D}" dt="2022-06-18T13:32:07.744" v="337" actId="20577"/>
          <ac:spMkLst>
            <pc:docMk/>
            <pc:sldMk cId="2172276193" sldId="278"/>
            <ac:spMk id="2" creationId="{15F66903-BE04-8E74-D63D-7C3816B4980F}"/>
          </ac:spMkLst>
        </pc:spChg>
        <pc:graphicFrameChg chg="mod modGraphic">
          <ac:chgData name="Oren Shavit" userId="769b1defc94edd62" providerId="LiveId" clId="{48F3CC6E-7F43-42EA-BF08-A392F738DB9D}" dt="2022-06-27T05:53:59.974" v="1801" actId="20577"/>
          <ac:graphicFrameMkLst>
            <pc:docMk/>
            <pc:sldMk cId="2172276193" sldId="278"/>
            <ac:graphicFrameMk id="4" creationId="{D7C4D389-ADE1-1E98-FA96-ACBE3934B4D9}"/>
          </ac:graphicFrameMkLst>
        </pc:graphicFrameChg>
        <pc:picChg chg="add del mod">
          <ac:chgData name="Oren Shavit" userId="769b1defc94edd62" providerId="LiveId" clId="{48F3CC6E-7F43-42EA-BF08-A392F738DB9D}" dt="2022-06-18T13:45:35.086" v="846" actId="21"/>
          <ac:picMkLst>
            <pc:docMk/>
            <pc:sldMk cId="2172276193" sldId="278"/>
            <ac:picMk id="4098" creationId="{CD1E3B01-EAC5-0073-8EC6-7681C2F1087A}"/>
          </ac:picMkLst>
        </pc:picChg>
        <pc:picChg chg="del">
          <ac:chgData name="Oren Shavit" userId="769b1defc94edd62" providerId="LiveId" clId="{48F3CC6E-7F43-42EA-BF08-A392F738DB9D}" dt="2022-06-18T13:40:04.274" v="729" actId="478"/>
          <ac:picMkLst>
            <pc:docMk/>
            <pc:sldMk cId="2172276193" sldId="278"/>
            <ac:picMk id="11299" creationId="{E7B98EC0-8C01-7472-496D-C45ED19E0CD2}"/>
          </ac:picMkLst>
        </pc:picChg>
        <pc:picChg chg="del">
          <ac:chgData name="Oren Shavit" userId="769b1defc94edd62" providerId="LiveId" clId="{48F3CC6E-7F43-42EA-BF08-A392F738DB9D}" dt="2022-06-18T13:40:04.730" v="730" actId="478"/>
          <ac:picMkLst>
            <pc:docMk/>
            <pc:sldMk cId="2172276193" sldId="278"/>
            <ac:picMk id="11300" creationId="{CF4E558E-855E-AC0A-AECA-582522364623}"/>
          </ac:picMkLst>
        </pc:picChg>
        <pc:picChg chg="del">
          <ac:chgData name="Oren Shavit" userId="769b1defc94edd62" providerId="LiveId" clId="{48F3CC6E-7F43-42EA-BF08-A392F738DB9D}" dt="2022-06-18T13:40:05.161" v="731" actId="478"/>
          <ac:picMkLst>
            <pc:docMk/>
            <pc:sldMk cId="2172276193" sldId="278"/>
            <ac:picMk id="11301" creationId="{6D576A69-20A8-E2AB-6F08-00C4B45AA875}"/>
          </ac:picMkLst>
        </pc:picChg>
        <pc:picChg chg="del">
          <ac:chgData name="Oren Shavit" userId="769b1defc94edd62" providerId="LiveId" clId="{48F3CC6E-7F43-42EA-BF08-A392F738DB9D}" dt="2022-06-18T13:40:05.564" v="732" actId="478"/>
          <ac:picMkLst>
            <pc:docMk/>
            <pc:sldMk cId="2172276193" sldId="278"/>
            <ac:picMk id="11302" creationId="{4C8F9A42-9B1F-5D57-2C60-A6F476D48E09}"/>
          </ac:picMkLst>
        </pc:picChg>
      </pc:sldChg>
      <pc:sldChg chg="addSp delSp modSp mod ord">
        <pc:chgData name="Oren Shavit" userId="769b1defc94edd62" providerId="LiveId" clId="{48F3CC6E-7F43-42EA-BF08-A392F738DB9D}" dt="2022-06-18T13:43:56.702" v="830"/>
        <pc:sldMkLst>
          <pc:docMk/>
          <pc:sldMk cId="0" sldId="279"/>
        </pc:sldMkLst>
        <pc:spChg chg="mod">
          <ac:chgData name="Oren Shavit" userId="769b1defc94edd62" providerId="LiveId" clId="{48F3CC6E-7F43-42EA-BF08-A392F738DB9D}" dt="2022-06-18T13:07:13.816" v="118" actId="1076"/>
          <ac:spMkLst>
            <pc:docMk/>
            <pc:sldMk cId="0" sldId="279"/>
            <ac:spMk id="3" creationId="{8C25DB7D-E73C-A4E4-3F37-E625F3D0EDFA}"/>
          </ac:spMkLst>
        </pc:spChg>
        <pc:spChg chg="add mod">
          <ac:chgData name="Oren Shavit" userId="769b1defc94edd62" providerId="LiveId" clId="{48F3CC6E-7F43-42EA-BF08-A392F738DB9D}" dt="2022-06-18T13:32:05.665" v="321" actId="2710"/>
          <ac:spMkLst>
            <pc:docMk/>
            <pc:sldMk cId="0" sldId="279"/>
            <ac:spMk id="5" creationId="{4FD254FD-3D03-EFB2-6019-E86B7599C696}"/>
          </ac:spMkLst>
        </pc:spChg>
        <pc:graphicFrameChg chg="del modGraphic">
          <ac:chgData name="Oren Shavit" userId="769b1defc94edd62" providerId="LiveId" clId="{48F3CC6E-7F43-42EA-BF08-A392F738DB9D}" dt="2022-06-18T13:07:08.403" v="116" actId="478"/>
          <ac:graphicFrameMkLst>
            <pc:docMk/>
            <pc:sldMk cId="0" sldId="279"/>
            <ac:graphicFrameMk id="4" creationId="{B203DEA0-E153-0BC0-289B-94BB331C16DA}"/>
          </ac:graphicFrameMkLst>
        </pc:graphicFrameChg>
      </pc:sldChg>
      <pc:sldChg chg="modSp add del">
        <pc:chgData name="Oren Shavit" userId="769b1defc94edd62" providerId="LiveId" clId="{48F3CC6E-7F43-42EA-BF08-A392F738DB9D}" dt="2022-06-18T13:32:05.814" v="322" actId="47"/>
        <pc:sldMkLst>
          <pc:docMk/>
          <pc:sldMk cId="719794527" sldId="282"/>
        </pc:sldMkLst>
        <pc:spChg chg="mod">
          <ac:chgData name="Oren Shavit" userId="769b1defc94edd62" providerId="LiveId" clId="{48F3CC6E-7F43-42EA-BF08-A392F738DB9D}" dt="2022-06-18T13:37:16.423" v="474" actId="1076"/>
          <ac:spMkLst>
            <pc:docMk/>
            <pc:sldMk cId="719794527" sldId="282"/>
            <ac:spMk id="2" creationId="{C9909A77-3B7A-2623-2EDF-5B00E68E34EF}"/>
          </ac:spMkLst>
        </pc:spChg>
        <pc:spChg chg="mod">
          <ac:chgData name="Oren Shavit" userId="769b1defc94edd62" providerId="LiveId" clId="{48F3CC6E-7F43-42EA-BF08-A392F738DB9D}" dt="2022-06-18T13:33:17.297" v="405" actId="1076"/>
          <ac:spMkLst>
            <pc:docMk/>
            <pc:sldMk cId="719794527" sldId="282"/>
            <ac:spMk id="3" creationId="{0123CBDD-E67B-2F73-C62B-C262BE10921A}"/>
          </ac:spMkLst>
        </pc:spChg>
        <pc:spChg chg="add del">
          <ac:chgData name="Oren Shavit" userId="769b1defc94edd62" providerId="LiveId" clId="{48F3CC6E-7F43-42EA-BF08-A392F738DB9D}" dt="2022-06-18T13:35:02.617" v="422" actId="478"/>
          <ac:spMkLst>
            <pc:docMk/>
            <pc:sldMk cId="719794527" sldId="282"/>
            <ac:spMk id="10" creationId="{4F56F753-9435-6457-F362-24E2DDB9406C}"/>
          </ac:spMkLst>
        </pc:spChg>
        <pc:picChg chg="add mod">
          <ac:chgData name="Oren Shavit" userId="769b1defc94edd62" providerId="LiveId" clId="{48F3CC6E-7F43-42EA-BF08-A392F738DB9D}" dt="2022-06-18T13:37:02.123" v="468" actId="1076"/>
          <ac:picMkLst>
            <pc:docMk/>
            <pc:sldMk cId="719794527" sldId="282"/>
            <ac:picMk id="8" creationId="{9BDA881A-4A0D-B2AD-13F1-914AA0B5B729}"/>
          </ac:picMkLst>
        </pc:picChg>
        <pc:picChg chg="add mod">
          <ac:chgData name="Oren Shavit" userId="769b1defc94edd62" providerId="LiveId" clId="{48F3CC6E-7F43-42EA-BF08-A392F738DB9D}" dt="2022-06-18T13:36:54.361" v="462" actId="1076"/>
          <ac:picMkLst>
            <pc:docMk/>
            <pc:sldMk cId="719794527" sldId="282"/>
            <ac:picMk id="3074" creationId="{4C5B9CE5-7D3D-2595-6315-B9DFE397E5CC}"/>
          </ac:picMkLst>
        </pc:picChg>
        <pc:picChg chg="add mod">
          <ac:chgData name="Oren Shavit" userId="769b1defc94edd62" providerId="LiveId" clId="{48F3CC6E-7F43-42EA-BF08-A392F738DB9D}" dt="2022-06-18T13:37:04.169" v="469" actId="1076"/>
          <ac:picMkLst>
            <pc:docMk/>
            <pc:sldMk cId="719794527" sldId="282"/>
            <ac:picMk id="3076" creationId="{FCD7073F-5DC5-F911-5D69-AA66044C4244}"/>
          </ac:picMkLst>
        </pc:picChg>
        <pc:picChg chg="add mod">
          <ac:chgData name="Oren Shavit" userId="769b1defc94edd62" providerId="LiveId" clId="{48F3CC6E-7F43-42EA-BF08-A392F738DB9D}" dt="2022-06-18T13:36:55.791" v="463" actId="1076"/>
          <ac:picMkLst>
            <pc:docMk/>
            <pc:sldMk cId="719794527" sldId="282"/>
            <ac:picMk id="3078" creationId="{2969593B-A90B-9A61-A03A-0BE7E6C3278B}"/>
          </ac:picMkLst>
        </pc:picChg>
        <pc:picChg chg="add mod">
          <ac:chgData name="Oren Shavit" userId="769b1defc94edd62" providerId="LiveId" clId="{48F3CC6E-7F43-42EA-BF08-A392F738DB9D}" dt="2022-06-18T13:37:06.709" v="470" actId="1076"/>
          <ac:picMkLst>
            <pc:docMk/>
            <pc:sldMk cId="719794527" sldId="282"/>
            <ac:picMk id="3080" creationId="{7CDE6D07-B748-A501-3A83-1EE971C234D1}"/>
          </ac:picMkLst>
        </pc:picChg>
        <pc:picChg chg="add mod">
          <ac:chgData name="Oren Shavit" userId="769b1defc94edd62" providerId="LiveId" clId="{48F3CC6E-7F43-42EA-BF08-A392F738DB9D}" dt="2022-06-18T13:37:09.899" v="472" actId="1076"/>
          <ac:picMkLst>
            <pc:docMk/>
            <pc:sldMk cId="719794527" sldId="282"/>
            <ac:picMk id="3082" creationId="{9FD2AF4F-5113-B1CB-9A84-CF5234AE656F}"/>
          </ac:picMkLst>
        </pc:picChg>
        <pc:picChg chg="mod">
          <ac:chgData name="Oren Shavit" userId="769b1defc94edd62" providerId="LiveId" clId="{48F3CC6E-7F43-42EA-BF08-A392F738DB9D}" dt="2022-06-18T11:18:15.331" v="6" actId="1038"/>
          <ac:picMkLst>
            <pc:docMk/>
            <pc:sldMk cId="719794527" sldId="282"/>
            <ac:picMk id="18436" creationId="{21B7AA72-DD21-136F-8CE0-525E0206D4E5}"/>
          </ac:picMkLst>
        </pc:picChg>
        <pc:picChg chg="mod">
          <ac:chgData name="Oren Shavit" userId="769b1defc94edd62" providerId="LiveId" clId="{48F3CC6E-7F43-42EA-BF08-A392F738DB9D}" dt="2022-06-18T11:18:17.597" v="9" actId="1036"/>
          <ac:picMkLst>
            <pc:docMk/>
            <pc:sldMk cId="719794527" sldId="282"/>
            <ac:picMk id="18437" creationId="{EBF6D1E6-D659-DA9E-D8DA-167319D9669E}"/>
          </ac:picMkLst>
        </pc:picChg>
        <pc:picChg chg="mod">
          <ac:chgData name="Oren Shavit" userId="769b1defc94edd62" providerId="LiveId" clId="{48F3CC6E-7F43-42EA-BF08-A392F738DB9D}" dt="2022-06-18T11:18:19.422" v="14" actId="1038"/>
          <ac:picMkLst>
            <pc:docMk/>
            <pc:sldMk cId="719794527" sldId="282"/>
            <ac:picMk id="18438" creationId="{7A2B8799-9B2E-AA57-B2DB-2AF1789F7943}"/>
          </ac:picMkLst>
        </pc:picChg>
      </pc:sldChg>
      <pc:sldChg chg="modSp mod">
        <pc:chgData name="Oren Shavit" userId="769b1defc94edd62" providerId="LiveId" clId="{48F3CC6E-7F43-42EA-BF08-A392F738DB9D}" dt="2022-06-18T12:08:53.173" v="61"/>
        <pc:sldMkLst>
          <pc:docMk/>
          <pc:sldMk cId="0" sldId="283"/>
        </pc:sldMkLst>
        <pc:spChg chg="mod">
          <ac:chgData name="Oren Shavit" userId="769b1defc94edd62" providerId="LiveId" clId="{48F3CC6E-7F43-42EA-BF08-A392F738DB9D}" dt="2022-06-18T11:53:42.974" v="57" actId="1076"/>
          <ac:spMkLst>
            <pc:docMk/>
            <pc:sldMk cId="0" sldId="283"/>
            <ac:spMk id="2" creationId="{2A260C7C-E038-C404-88A8-64DB76D78725}"/>
          </ac:spMkLst>
        </pc:spChg>
        <pc:spChg chg="mod">
          <ac:chgData name="Oren Shavit" userId="769b1defc94edd62" providerId="LiveId" clId="{48F3CC6E-7F43-42EA-BF08-A392F738DB9D}" dt="2022-06-18T11:53:51.065" v="58" actId="1076"/>
          <ac:spMkLst>
            <pc:docMk/>
            <pc:sldMk cId="0" sldId="283"/>
            <ac:spMk id="12" creationId="{F7725477-5AA7-D3C9-2F1A-730AA408014D}"/>
          </ac:spMkLst>
        </pc:spChg>
        <pc:spChg chg="mod">
          <ac:chgData name="Oren Shavit" userId="769b1defc94edd62" providerId="LiveId" clId="{48F3CC6E-7F43-42EA-BF08-A392F738DB9D}" dt="2022-06-18T11:53:54.494" v="59" actId="1076"/>
          <ac:spMkLst>
            <pc:docMk/>
            <pc:sldMk cId="0" sldId="283"/>
            <ac:spMk id="12295" creationId="{E6A08D69-FA85-9491-1FB8-8D923132FF91}"/>
          </ac:spMkLst>
        </pc:spChg>
        <pc:spChg chg="mod">
          <ac:chgData name="Oren Shavit" userId="769b1defc94edd62" providerId="LiveId" clId="{48F3CC6E-7F43-42EA-BF08-A392F738DB9D}" dt="2022-06-18T11:53:51.065" v="58" actId="1076"/>
          <ac:spMkLst>
            <pc:docMk/>
            <pc:sldMk cId="0" sldId="283"/>
            <ac:spMk id="12298" creationId="{52FA475D-6CE3-5063-A12B-3F4C5263A521}"/>
          </ac:spMkLst>
        </pc:spChg>
        <pc:spChg chg="mod">
          <ac:chgData name="Oren Shavit" userId="769b1defc94edd62" providerId="LiveId" clId="{48F3CC6E-7F43-42EA-BF08-A392F738DB9D}" dt="2022-06-18T11:53:51.065" v="58" actId="1076"/>
          <ac:spMkLst>
            <pc:docMk/>
            <pc:sldMk cId="0" sldId="283"/>
            <ac:spMk id="12300" creationId="{08F9457F-C9CF-7F1A-3757-3D08DF15089A}"/>
          </ac:spMkLst>
        </pc:spChg>
        <pc:picChg chg="mod">
          <ac:chgData name="Oren Shavit" userId="769b1defc94edd62" providerId="LiveId" clId="{48F3CC6E-7F43-42EA-BF08-A392F738DB9D}" dt="2022-06-18T11:53:51.065" v="58" actId="1076"/>
          <ac:picMkLst>
            <pc:docMk/>
            <pc:sldMk cId="0" sldId="283"/>
            <ac:picMk id="12291" creationId="{0FD5793C-DFF9-0FF3-EA77-6AB2890DC01F}"/>
          </ac:picMkLst>
        </pc:picChg>
        <pc:picChg chg="mod">
          <ac:chgData name="Oren Shavit" userId="769b1defc94edd62" providerId="LiveId" clId="{48F3CC6E-7F43-42EA-BF08-A392F738DB9D}" dt="2022-06-18T11:53:51.065" v="58" actId="1076"/>
          <ac:picMkLst>
            <pc:docMk/>
            <pc:sldMk cId="0" sldId="283"/>
            <ac:picMk id="12292" creationId="{24AFC037-0E4E-51FD-6160-BC6DF134CCFC}"/>
          </ac:picMkLst>
        </pc:picChg>
        <pc:picChg chg="mod">
          <ac:chgData name="Oren Shavit" userId="769b1defc94edd62" providerId="LiveId" clId="{48F3CC6E-7F43-42EA-BF08-A392F738DB9D}" dt="2022-06-18T12:08:53.173" v="61"/>
          <ac:picMkLst>
            <pc:docMk/>
            <pc:sldMk cId="0" sldId="283"/>
            <ac:picMk id="12293" creationId="{820C5BC0-8384-0FBD-8CA0-AA633ECA8F24}"/>
          </ac:picMkLst>
        </pc:picChg>
        <pc:picChg chg="mod">
          <ac:chgData name="Oren Shavit" userId="769b1defc94edd62" providerId="LiveId" clId="{48F3CC6E-7F43-42EA-BF08-A392F738DB9D}" dt="2022-06-18T11:53:51.065" v="58" actId="1076"/>
          <ac:picMkLst>
            <pc:docMk/>
            <pc:sldMk cId="0" sldId="283"/>
            <ac:picMk id="12299" creationId="{B91AEF53-1BD2-8DFD-406E-A0F36237970F}"/>
          </ac:picMkLst>
        </pc:picChg>
        <pc:cxnChg chg="mod">
          <ac:chgData name="Oren Shavit" userId="769b1defc94edd62" providerId="LiveId" clId="{48F3CC6E-7F43-42EA-BF08-A392F738DB9D}" dt="2022-06-18T11:53:51.065" v="58" actId="1076"/>
          <ac:cxnSpMkLst>
            <pc:docMk/>
            <pc:sldMk cId="0" sldId="283"/>
            <ac:cxnSpMk id="11" creationId="{819C9425-E85F-E5F9-8568-EB6519D23A7B}"/>
          </ac:cxnSpMkLst>
        </pc:cxnChg>
        <pc:cxnChg chg="mod">
          <ac:chgData name="Oren Shavit" userId="769b1defc94edd62" providerId="LiveId" clId="{48F3CC6E-7F43-42EA-BF08-A392F738DB9D}" dt="2022-06-18T11:53:51.065" v="58" actId="1076"/>
          <ac:cxnSpMkLst>
            <pc:docMk/>
            <pc:sldMk cId="0" sldId="283"/>
            <ac:cxnSpMk id="16" creationId="{7A87D8A7-8971-7519-0F12-B79D05AD9D2D}"/>
          </ac:cxnSpMkLst>
        </pc:cxnChg>
      </pc:sldChg>
      <pc:sldChg chg="addSp delSp modSp add del mod">
        <pc:chgData name="Oren Shavit" userId="769b1defc94edd62" providerId="LiveId" clId="{48F3CC6E-7F43-42EA-BF08-A392F738DB9D}" dt="2022-06-18T13:32:05.942" v="323" actId="47"/>
        <pc:sldMkLst>
          <pc:docMk/>
          <pc:sldMk cId="0" sldId="286"/>
        </pc:sldMkLst>
        <pc:picChg chg="add del mod">
          <ac:chgData name="Oren Shavit" userId="769b1defc94edd62" providerId="LiveId" clId="{48F3CC6E-7F43-42EA-BF08-A392F738DB9D}" dt="2022-06-18T11:48:51.301" v="27" actId="478"/>
          <ac:picMkLst>
            <pc:docMk/>
            <pc:sldMk cId="0" sldId="286"/>
            <ac:picMk id="5" creationId="{ACD4022E-93F1-590B-7358-FA3446D1F179}"/>
          </ac:picMkLst>
        </pc:picChg>
      </pc:sldChg>
      <pc:sldChg chg="modSp new del mod">
        <pc:chgData name="Oren Shavit" userId="769b1defc94edd62" providerId="LiveId" clId="{48F3CC6E-7F43-42EA-BF08-A392F738DB9D}" dt="2022-06-18T14:06:12.077" v="1379" actId="47"/>
        <pc:sldMkLst>
          <pc:docMk/>
          <pc:sldMk cId="3621861971" sldId="287"/>
        </pc:sldMkLst>
        <pc:spChg chg="mod">
          <ac:chgData name="Oren Shavit" userId="769b1defc94edd62" providerId="LiveId" clId="{48F3CC6E-7F43-42EA-BF08-A392F738DB9D}" dt="2022-06-18T14:06:10.557" v="1378" actId="5793"/>
          <ac:spMkLst>
            <pc:docMk/>
            <pc:sldMk cId="3621861971" sldId="287"/>
            <ac:spMk id="3" creationId="{44B99839-D503-099B-5333-FAFA60060361}"/>
          </ac:spMkLst>
        </pc:spChg>
      </pc:sldChg>
      <pc:sldChg chg="addSp delSp modSp new mod">
        <pc:chgData name="Oren Shavit" userId="769b1defc94edd62" providerId="LiveId" clId="{48F3CC6E-7F43-42EA-BF08-A392F738DB9D}" dt="2022-06-18T13:00:34.122" v="101" actId="14100"/>
        <pc:sldMkLst>
          <pc:docMk/>
          <pc:sldMk cId="2496003072" sldId="288"/>
        </pc:sldMkLst>
        <pc:spChg chg="del">
          <ac:chgData name="Oren Shavit" userId="769b1defc94edd62" providerId="LiveId" clId="{48F3CC6E-7F43-42EA-BF08-A392F738DB9D}" dt="2022-06-18T12:46:22.214" v="64" actId="478"/>
          <ac:spMkLst>
            <pc:docMk/>
            <pc:sldMk cId="2496003072" sldId="288"/>
            <ac:spMk id="2" creationId="{06F0D6B1-F93C-266E-E03A-CB8B853CEA3E}"/>
          </ac:spMkLst>
        </pc:spChg>
        <pc:spChg chg="del">
          <ac:chgData name="Oren Shavit" userId="769b1defc94edd62" providerId="LiveId" clId="{48F3CC6E-7F43-42EA-BF08-A392F738DB9D}" dt="2022-06-18T12:46:20.456" v="63" actId="478"/>
          <ac:spMkLst>
            <pc:docMk/>
            <pc:sldMk cId="2496003072" sldId="288"/>
            <ac:spMk id="3" creationId="{D0E78AAD-0D15-6132-8608-B9E2F5E98F63}"/>
          </ac:spMkLst>
        </pc:spChg>
        <pc:spChg chg="add mod">
          <ac:chgData name="Oren Shavit" userId="769b1defc94edd62" providerId="LiveId" clId="{48F3CC6E-7F43-42EA-BF08-A392F738DB9D}" dt="2022-06-18T12:47:22.326" v="83" actId="1076"/>
          <ac:spMkLst>
            <pc:docMk/>
            <pc:sldMk cId="2496003072" sldId="288"/>
            <ac:spMk id="6" creationId="{432348EF-0F96-CB5A-B109-DF834F6CC72F}"/>
          </ac:spMkLst>
        </pc:spChg>
        <pc:grpChg chg="add mod">
          <ac:chgData name="Oren Shavit" userId="769b1defc94edd62" providerId="LiveId" clId="{48F3CC6E-7F43-42EA-BF08-A392F738DB9D}" dt="2022-06-18T13:00:34.122" v="101" actId="14100"/>
          <ac:grpSpMkLst>
            <pc:docMk/>
            <pc:sldMk cId="2496003072" sldId="288"/>
            <ac:grpSpMk id="8" creationId="{A26EF9C1-79BA-FB5C-4137-64CB23AB502C}"/>
          </ac:grpSpMkLst>
        </pc:grpChg>
        <pc:grpChg chg="add mod">
          <ac:chgData name="Oren Shavit" userId="769b1defc94edd62" providerId="LiveId" clId="{48F3CC6E-7F43-42EA-BF08-A392F738DB9D}" dt="2022-06-18T13:00:34.122" v="101" actId="14100"/>
          <ac:grpSpMkLst>
            <pc:docMk/>
            <pc:sldMk cId="2496003072" sldId="288"/>
            <ac:grpSpMk id="9" creationId="{716B53C0-FECF-D30D-3DBA-2B8A79343313}"/>
          </ac:grpSpMkLst>
        </pc:grpChg>
        <pc:picChg chg="add mod">
          <ac:chgData name="Oren Shavit" userId="769b1defc94edd62" providerId="LiveId" clId="{48F3CC6E-7F43-42EA-BF08-A392F738DB9D}" dt="2022-06-18T13:00:34.122" v="101" actId="14100"/>
          <ac:picMkLst>
            <pc:docMk/>
            <pc:sldMk cId="2496003072" sldId="288"/>
            <ac:picMk id="5" creationId="{3B263A6E-D3DB-68F1-A0EA-2DD13E35EC1C}"/>
          </ac:picMkLst>
        </pc:picChg>
        <pc:picChg chg="add mod">
          <ac:chgData name="Oren Shavit" userId="769b1defc94edd62" providerId="LiveId" clId="{48F3CC6E-7F43-42EA-BF08-A392F738DB9D}" dt="2022-06-18T13:00:34.122" v="101" actId="14100"/>
          <ac:picMkLst>
            <pc:docMk/>
            <pc:sldMk cId="2496003072" sldId="288"/>
            <ac:picMk id="7" creationId="{ACB542F8-7EBE-9DE9-83EF-26D111A4F26C}"/>
          </ac:picMkLst>
        </pc:picChg>
        <pc:picChg chg="add mod">
          <ac:chgData name="Oren Shavit" userId="769b1defc94edd62" providerId="LiveId" clId="{48F3CC6E-7F43-42EA-BF08-A392F738DB9D}" dt="2022-06-18T13:00:34.122" v="101" actId="14100"/>
          <ac:picMkLst>
            <pc:docMk/>
            <pc:sldMk cId="2496003072" sldId="288"/>
            <ac:picMk id="2050" creationId="{E32694BB-BE9D-2676-216F-7EC8979BF5F7}"/>
          </ac:picMkLst>
        </pc:picChg>
      </pc:sldChg>
      <pc:sldChg chg="addSp delSp modSp new add del mod ord modAnim">
        <pc:chgData name="Oren Shavit" userId="769b1defc94edd62" providerId="LiveId" clId="{48F3CC6E-7F43-42EA-BF08-A392F738DB9D}" dt="2022-06-27T05:56:23.527" v="1807" actId="1076"/>
        <pc:sldMkLst>
          <pc:docMk/>
          <pc:sldMk cId="1118490402" sldId="289"/>
        </pc:sldMkLst>
        <pc:spChg chg="mod">
          <ac:chgData name="Oren Shavit" userId="769b1defc94edd62" providerId="LiveId" clId="{48F3CC6E-7F43-42EA-BF08-A392F738DB9D}" dt="2022-06-18T13:32:06.933" v="331" actId="1076"/>
          <ac:spMkLst>
            <pc:docMk/>
            <pc:sldMk cId="1118490402" sldId="289"/>
            <ac:spMk id="2" creationId="{EB8E2E84-805A-33AC-70C2-CA340281ADF1}"/>
          </ac:spMkLst>
        </pc:spChg>
        <pc:spChg chg="add del">
          <ac:chgData name="Oren Shavit" userId="769b1defc94edd62" providerId="LiveId" clId="{48F3CC6E-7F43-42EA-BF08-A392F738DB9D}" dt="2022-06-18T13:32:06.290" v="326"/>
          <ac:spMkLst>
            <pc:docMk/>
            <pc:sldMk cId="1118490402" sldId="289"/>
            <ac:spMk id="3" creationId="{3CBF2782-F021-78A6-8716-EABB556AC5E9}"/>
          </ac:spMkLst>
        </pc:spChg>
        <pc:picChg chg="add mod">
          <ac:chgData name="Oren Shavit" userId="769b1defc94edd62" providerId="LiveId" clId="{48F3CC6E-7F43-42EA-BF08-A392F738DB9D}" dt="2022-06-27T05:56:23.527" v="1807" actId="1076"/>
          <ac:picMkLst>
            <pc:docMk/>
            <pc:sldMk cId="1118490402" sldId="289"/>
            <ac:picMk id="4" creationId="{640F3548-E624-681A-6CC2-270472B56176}"/>
          </ac:picMkLst>
        </pc:picChg>
      </pc:sldChg>
      <pc:sldChg chg="modSp mod">
        <pc:chgData name="Oren Shavit" userId="769b1defc94edd62" providerId="LiveId" clId="{48F3CC6E-7F43-42EA-BF08-A392F738DB9D}" dt="2022-06-18T13:43:36.794" v="828" actId="1076"/>
        <pc:sldMkLst>
          <pc:docMk/>
          <pc:sldMk cId="2484488543" sldId="290"/>
        </pc:sldMkLst>
        <pc:spChg chg="mod">
          <ac:chgData name="Oren Shavit" userId="769b1defc94edd62" providerId="LiveId" clId="{48F3CC6E-7F43-42EA-BF08-A392F738DB9D}" dt="2022-06-18T13:43:36.794" v="828" actId="1076"/>
          <ac:spMkLst>
            <pc:docMk/>
            <pc:sldMk cId="2484488543" sldId="290"/>
            <ac:spMk id="2" creationId="{29DE27CD-8707-1AA0-F660-F3795503BFF2}"/>
          </ac:spMkLst>
        </pc:spChg>
        <pc:picChg chg="mod">
          <ac:chgData name="Oren Shavit" userId="769b1defc94edd62" providerId="LiveId" clId="{48F3CC6E-7F43-42EA-BF08-A392F738DB9D}" dt="2022-06-18T13:43:33.654" v="827" actId="14100"/>
          <ac:picMkLst>
            <pc:docMk/>
            <pc:sldMk cId="2484488543" sldId="290"/>
            <ac:picMk id="5" creationId="{B4000932-1941-8E5C-4F58-54C8D1A1DA6D}"/>
          </ac:picMkLst>
        </pc:picChg>
      </pc:sldChg>
      <pc:sldChg chg="addSp delSp modSp new mod modAnim">
        <pc:chgData name="Oren Shavit" userId="769b1defc94edd62" providerId="LiveId" clId="{48F3CC6E-7F43-42EA-BF08-A392F738DB9D}" dt="2022-06-18T13:48:21.812" v="985" actId="1076"/>
        <pc:sldMkLst>
          <pc:docMk/>
          <pc:sldMk cId="964897842" sldId="291"/>
        </pc:sldMkLst>
        <pc:spChg chg="mod">
          <ac:chgData name="Oren Shavit" userId="769b1defc94edd62" providerId="LiveId" clId="{48F3CC6E-7F43-42EA-BF08-A392F738DB9D}" dt="2022-06-18T13:48:10.882" v="981" actId="20577"/>
          <ac:spMkLst>
            <pc:docMk/>
            <pc:sldMk cId="964897842" sldId="291"/>
            <ac:spMk id="2" creationId="{E9B0C196-E0FB-887D-4643-66391292D4EF}"/>
          </ac:spMkLst>
        </pc:spChg>
        <pc:spChg chg="del">
          <ac:chgData name="Oren Shavit" userId="769b1defc94edd62" providerId="LiveId" clId="{48F3CC6E-7F43-42EA-BF08-A392F738DB9D}" dt="2022-06-18T13:45:36.546" v="847"/>
          <ac:spMkLst>
            <pc:docMk/>
            <pc:sldMk cId="964897842" sldId="291"/>
            <ac:spMk id="3" creationId="{A25D8D95-1E80-FED3-175B-6D4FFC2D53CE}"/>
          </ac:spMkLst>
        </pc:spChg>
        <pc:picChg chg="add mod">
          <ac:chgData name="Oren Shavit" userId="769b1defc94edd62" providerId="LiveId" clId="{48F3CC6E-7F43-42EA-BF08-A392F738DB9D}" dt="2022-06-18T13:47:26.711" v="977" actId="1076"/>
          <ac:picMkLst>
            <pc:docMk/>
            <pc:sldMk cId="964897842" sldId="291"/>
            <ac:picMk id="4" creationId="{E0BA6313-A96E-3E53-9377-3924E4C9032B}"/>
          </ac:picMkLst>
        </pc:picChg>
        <pc:picChg chg="add mod">
          <ac:chgData name="Oren Shavit" userId="769b1defc94edd62" providerId="LiveId" clId="{48F3CC6E-7F43-42EA-BF08-A392F738DB9D}" dt="2022-06-18T13:48:21.812" v="985" actId="1076"/>
          <ac:picMkLst>
            <pc:docMk/>
            <pc:sldMk cId="964897842" sldId="291"/>
            <ac:picMk id="5122" creationId="{FBDD8204-A11D-BBEF-3CB8-5865E9D71F0B}"/>
          </ac:picMkLst>
        </pc:picChg>
      </pc:sldChg>
      <pc:sldChg chg="modSp mod">
        <pc:chgData name="Oren Shavit" userId="769b1defc94edd62" providerId="LiveId" clId="{48F3CC6E-7F43-42EA-BF08-A392F738DB9D}" dt="2022-06-18T14:21:36.373" v="1396" actId="14100"/>
        <pc:sldMkLst>
          <pc:docMk/>
          <pc:sldMk cId="3657420574" sldId="292"/>
        </pc:sldMkLst>
        <pc:spChg chg="mod">
          <ac:chgData name="Oren Shavit" userId="769b1defc94edd62" providerId="LiveId" clId="{48F3CC6E-7F43-42EA-BF08-A392F738DB9D}" dt="2022-06-18T14:21:34.190" v="1395" actId="1076"/>
          <ac:spMkLst>
            <pc:docMk/>
            <pc:sldMk cId="3657420574" sldId="292"/>
            <ac:spMk id="2" creationId="{0F26ACC4-3599-3B58-7E73-6D86E0677D8E}"/>
          </ac:spMkLst>
        </pc:spChg>
        <pc:spChg chg="mod">
          <ac:chgData name="Oren Shavit" userId="769b1defc94edd62" providerId="LiveId" clId="{48F3CC6E-7F43-42EA-BF08-A392F738DB9D}" dt="2022-06-18T14:21:36.373" v="1396" actId="14100"/>
          <ac:spMkLst>
            <pc:docMk/>
            <pc:sldMk cId="3657420574" sldId="292"/>
            <ac:spMk id="3" creationId="{F1FD3903-8B50-2ECA-7774-D24118E05167}"/>
          </ac:spMkLst>
        </pc:spChg>
      </pc:sldChg>
      <pc:sldChg chg="addSp delSp modSp new mod">
        <pc:chgData name="Oren Shavit" userId="769b1defc94edd62" providerId="LiveId" clId="{48F3CC6E-7F43-42EA-BF08-A392F738DB9D}" dt="2022-06-18T14:05:52.471" v="1376" actId="1076"/>
        <pc:sldMkLst>
          <pc:docMk/>
          <pc:sldMk cId="2924735258" sldId="293"/>
        </pc:sldMkLst>
        <pc:spChg chg="mod">
          <ac:chgData name="Oren Shavit" userId="769b1defc94edd62" providerId="LiveId" clId="{48F3CC6E-7F43-42EA-BF08-A392F738DB9D}" dt="2022-06-18T13:59:52.992" v="1310" actId="1076"/>
          <ac:spMkLst>
            <pc:docMk/>
            <pc:sldMk cId="2924735258" sldId="293"/>
            <ac:spMk id="2" creationId="{6510FBD5-66A7-730F-3E08-CC2B0CD2998A}"/>
          </ac:spMkLst>
        </pc:spChg>
        <pc:spChg chg="mod">
          <ac:chgData name="Oren Shavit" userId="769b1defc94edd62" providerId="LiveId" clId="{48F3CC6E-7F43-42EA-BF08-A392F738DB9D}" dt="2022-06-18T14:05:37.016" v="1375"/>
          <ac:spMkLst>
            <pc:docMk/>
            <pc:sldMk cId="2924735258" sldId="293"/>
            <ac:spMk id="3" creationId="{327DCBF0-13ED-350D-53A1-EA1825E1312E}"/>
          </ac:spMkLst>
        </pc:spChg>
        <pc:spChg chg="add del">
          <ac:chgData name="Oren Shavit" userId="769b1defc94edd62" providerId="LiveId" clId="{48F3CC6E-7F43-42EA-BF08-A392F738DB9D}" dt="2022-06-18T13:57:08.930" v="1086"/>
          <ac:spMkLst>
            <pc:docMk/>
            <pc:sldMk cId="2924735258" sldId="293"/>
            <ac:spMk id="4" creationId="{81E6FBC3-C209-C243-A598-6CC01C6E66B3}"/>
          </ac:spMkLst>
        </pc:spChg>
        <pc:spChg chg="add mod">
          <ac:chgData name="Oren Shavit" userId="769b1defc94edd62" providerId="LiveId" clId="{48F3CC6E-7F43-42EA-BF08-A392F738DB9D}" dt="2022-06-18T14:04:52.090" v="1371" actId="164"/>
          <ac:spMkLst>
            <pc:docMk/>
            <pc:sldMk cId="2924735258" sldId="293"/>
            <ac:spMk id="7" creationId="{46874EE0-C213-F0AF-4BF0-85F96D3E6225}"/>
          </ac:spMkLst>
        </pc:spChg>
        <pc:grpChg chg="add mod">
          <ac:chgData name="Oren Shavit" userId="769b1defc94edd62" providerId="LiveId" clId="{48F3CC6E-7F43-42EA-BF08-A392F738DB9D}" dt="2022-06-18T14:04:52.090" v="1371" actId="164"/>
          <ac:grpSpMkLst>
            <pc:docMk/>
            <pc:sldMk cId="2924735258" sldId="293"/>
            <ac:grpSpMk id="10" creationId="{C0A13995-1067-D313-C5F5-E992E0820D4F}"/>
          </ac:grpSpMkLst>
        </pc:grpChg>
        <pc:picChg chg="add mod">
          <ac:chgData name="Oren Shavit" userId="769b1defc94edd62" providerId="LiveId" clId="{48F3CC6E-7F43-42EA-BF08-A392F738DB9D}" dt="2022-06-18T14:05:52.471" v="1376" actId="1076"/>
          <ac:picMkLst>
            <pc:docMk/>
            <pc:sldMk cId="2924735258" sldId="293"/>
            <ac:picMk id="9" creationId="{8CF2E3DC-66A1-A137-08A4-796FDBB13CF5}"/>
          </ac:picMkLst>
        </pc:picChg>
        <pc:picChg chg="add mod">
          <ac:chgData name="Oren Shavit" userId="769b1defc94edd62" providerId="LiveId" clId="{48F3CC6E-7F43-42EA-BF08-A392F738DB9D}" dt="2022-06-18T14:04:52.090" v="1371" actId="164"/>
          <ac:picMkLst>
            <pc:docMk/>
            <pc:sldMk cId="2924735258" sldId="293"/>
            <ac:picMk id="6147" creationId="{6718294B-4C1B-F016-A259-0EA5B566AD30}"/>
          </ac:picMkLst>
        </pc:picChg>
        <pc:picChg chg="add mod">
          <ac:chgData name="Oren Shavit" userId="769b1defc94edd62" providerId="LiveId" clId="{48F3CC6E-7F43-42EA-BF08-A392F738DB9D}" dt="2022-06-18T14:04:52.090" v="1371" actId="164"/>
          <ac:picMkLst>
            <pc:docMk/>
            <pc:sldMk cId="2924735258" sldId="293"/>
            <ac:picMk id="6149" creationId="{A5560183-FF13-442C-B057-16343AACD518}"/>
          </ac:picMkLst>
        </pc:picChg>
        <pc:cxnChg chg="add del mod">
          <ac:chgData name="Oren Shavit" userId="769b1defc94edd62" providerId="LiveId" clId="{48F3CC6E-7F43-42EA-BF08-A392F738DB9D}" dt="2022-06-18T14:02:08.437" v="1352" actId="478"/>
          <ac:cxnSpMkLst>
            <pc:docMk/>
            <pc:sldMk cId="2924735258" sldId="293"/>
            <ac:cxnSpMk id="6" creationId="{72585043-79BC-B36B-D5D8-EE94FD80571C}"/>
          </ac:cxnSpMkLst>
        </pc:cxnChg>
      </pc:sldChg>
      <pc:sldChg chg="addSp delSp modSp add modAnim">
        <pc:chgData name="Oren Shavit" userId="769b1defc94edd62" providerId="LiveId" clId="{48F3CC6E-7F43-42EA-BF08-A392F738DB9D}" dt="2022-06-27T06:37:13.639" v="1817"/>
        <pc:sldMkLst>
          <pc:docMk/>
          <pc:sldMk cId="1474716512" sldId="295"/>
        </pc:sldMkLst>
        <pc:spChg chg="add del mod">
          <ac:chgData name="Oren Shavit" userId="769b1defc94edd62" providerId="LiveId" clId="{48F3CC6E-7F43-42EA-BF08-A392F738DB9D}" dt="2022-06-27T06:37:13.639" v="1817"/>
          <ac:spMkLst>
            <pc:docMk/>
            <pc:sldMk cId="1474716512" sldId="295"/>
            <ac:spMk id="3" creationId="{7D967F74-0B16-CDFC-DD9C-01C073CE9BC9}"/>
          </ac:spMkLst>
        </pc:spChg>
        <pc:picChg chg="del">
          <ac:chgData name="Oren Shavit" userId="769b1defc94edd62" providerId="LiveId" clId="{48F3CC6E-7F43-42EA-BF08-A392F738DB9D}" dt="2022-06-27T06:37:08.056" v="1816" actId="478"/>
          <ac:picMkLst>
            <pc:docMk/>
            <pc:sldMk cId="1474716512" sldId="295"/>
            <ac:picMk id="4" creationId="{640F3548-E624-681A-6CC2-270472B56176}"/>
          </ac:picMkLst>
        </pc:picChg>
        <pc:picChg chg="add mod">
          <ac:chgData name="Oren Shavit" userId="769b1defc94edd62" providerId="LiveId" clId="{48F3CC6E-7F43-42EA-BF08-A392F738DB9D}" dt="2022-06-27T06:37:13.639" v="1817"/>
          <ac:picMkLst>
            <pc:docMk/>
            <pc:sldMk cId="1474716512" sldId="295"/>
            <ac:picMk id="5" creationId="{FE251018-2A0E-2C5F-9334-7901EB57AC7A}"/>
          </ac:picMkLst>
        </pc:picChg>
      </pc:sldChg>
      <pc:sldChg chg="addSp delSp modSp add del mod modAnim">
        <pc:chgData name="Oren Shavit" userId="769b1defc94edd62" providerId="LiveId" clId="{48F3CC6E-7F43-42EA-BF08-A392F738DB9D}" dt="2022-06-27T05:57:39.574" v="1814" actId="47"/>
        <pc:sldMkLst>
          <pc:docMk/>
          <pc:sldMk cId="2789274994" sldId="295"/>
        </pc:sldMkLst>
        <pc:spChg chg="add del mod">
          <ac:chgData name="Oren Shavit" userId="769b1defc94edd62" providerId="LiveId" clId="{48F3CC6E-7F43-42EA-BF08-A392F738DB9D}" dt="2022-06-27T05:56:33.985" v="1810"/>
          <ac:spMkLst>
            <pc:docMk/>
            <pc:sldMk cId="2789274994" sldId="295"/>
            <ac:spMk id="3" creationId="{D58AB8DF-B1C3-A9BD-4D49-FC2FDC36D337}"/>
          </ac:spMkLst>
        </pc:spChg>
        <pc:picChg chg="del">
          <ac:chgData name="Oren Shavit" userId="769b1defc94edd62" providerId="LiveId" clId="{48F3CC6E-7F43-42EA-BF08-A392F738DB9D}" dt="2022-06-27T05:56:28.717" v="1809" actId="478"/>
          <ac:picMkLst>
            <pc:docMk/>
            <pc:sldMk cId="2789274994" sldId="295"/>
            <ac:picMk id="4" creationId="{640F3548-E624-681A-6CC2-270472B56176}"/>
          </ac:picMkLst>
        </pc:picChg>
        <pc:picChg chg="add mod">
          <ac:chgData name="Oren Shavit" userId="769b1defc94edd62" providerId="LiveId" clId="{48F3CC6E-7F43-42EA-BF08-A392F738DB9D}" dt="2022-06-27T05:56:43.714" v="1813" actId="1076"/>
          <ac:picMkLst>
            <pc:docMk/>
            <pc:sldMk cId="2789274994" sldId="295"/>
            <ac:picMk id="5" creationId="{EF1FDD36-D4D8-A4F1-8353-0353DDC90B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6F52F54-B7BD-853D-DF91-3A9E0CADCB4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1A3B4DE5-AE52-D0C6-F2E2-C2209D06C1F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B3DCACDC-D8BE-2029-8855-F89F961C5BB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D6416F5A-94E0-03CF-15F9-C4C63291066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 noProof="0"/>
              <a:t>Click to edit Master text styles</a:t>
            </a:r>
          </a:p>
          <a:p>
            <a:pPr lvl="1"/>
            <a:r>
              <a:rPr lang="en-US" altLang="he-IL" noProof="0"/>
              <a:t>Second level</a:t>
            </a:r>
          </a:p>
          <a:p>
            <a:pPr lvl="2"/>
            <a:r>
              <a:rPr lang="en-US" altLang="he-IL" noProof="0"/>
              <a:t>Third level</a:t>
            </a:r>
          </a:p>
          <a:p>
            <a:pPr lvl="3"/>
            <a:r>
              <a:rPr lang="en-US" altLang="he-IL" noProof="0"/>
              <a:t>Fourth level</a:t>
            </a:r>
          </a:p>
          <a:p>
            <a:pPr lvl="4"/>
            <a:r>
              <a:rPr lang="en-US" altLang="he-IL" noProof="0"/>
              <a:t>Fifth level</a:t>
            </a:r>
          </a:p>
        </p:txBody>
      </p:sp>
      <p:sp>
        <p:nvSpPr>
          <p:cNvPr id="45062" name="Rectangle 6">
            <a:extLst>
              <a:ext uri="{FF2B5EF4-FFF2-40B4-BE49-F238E27FC236}">
                <a16:creationId xmlns:a16="http://schemas.microsoft.com/office/drawing/2014/main" id="{F2435D0F-8C8D-688E-D4B9-A1036A3DCCE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1442DD34-6CDE-8AA9-ADB2-9B92847540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8D8CA9C-76FE-44B8-A34F-FF1484506258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E87E4B30-65EA-E153-1A1A-68E005507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fld id="{172F56C5-DD44-43E6-B65D-40C04DBE6DA1}" type="slidenum">
              <a:rPr lang="en-US" altLang="he-IL" smtClean="0">
                <a:latin typeface="Calibri" panose="020F0502020204030204" pitchFamily="34" charset="0"/>
              </a:rPr>
              <a:pPr/>
              <a:t>1</a:t>
            </a:fld>
            <a:endParaRPr lang="en-US" altLang="he-IL">
              <a:latin typeface="Calibri" panose="020F050202020403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120FC0A5-57CD-0FE2-3857-5C4CB3DBFF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A4C160C6-7DCB-D4BF-B11B-BABF8EFB1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he-IL" altLang="he-I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5044D737-504D-C526-E638-01744624CC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fld id="{C7B1E506-4CC4-4EF6-A298-90DB72D93533}" type="slidenum">
              <a:rPr lang="en-US" altLang="he-IL" smtClean="0">
                <a:latin typeface="Calibri" panose="020F0502020204030204" pitchFamily="34" charset="0"/>
              </a:rPr>
              <a:pPr/>
              <a:t>2</a:t>
            </a:fld>
            <a:endParaRPr lang="en-US" altLang="he-IL">
              <a:latin typeface="Calibri" panose="020F050202020403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029DC07C-BDC3-3947-D20C-95EAA3707A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48C48695-F4C7-D3FC-475D-3323AAC3DD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he-IL"/>
              <a:t>The GIP Framework goals are:</a:t>
            </a:r>
          </a:p>
          <a:p>
            <a:pPr eaLnBrk="1" hangingPunct="1"/>
            <a:endParaRPr lang="en-US" altLang="he-IL"/>
          </a:p>
          <a:p>
            <a:pPr eaLnBrk="1" hangingPunct="1">
              <a:buFontTx/>
              <a:buChar char="-"/>
            </a:pPr>
            <a:r>
              <a:rPr lang="en-US" altLang="he-IL"/>
              <a:t>Being a simple as possible so that the overhead for learning to use it will be as low as possible.</a:t>
            </a:r>
          </a:p>
          <a:p>
            <a:pPr eaLnBrk="1" hangingPunct="1">
              <a:buFontTx/>
              <a:buChar char="-"/>
            </a:pPr>
            <a:r>
              <a:rPr lang="en-US" altLang="he-IL"/>
              <a:t>Providing flexibility so that the user will be able to implement any algorithm and will not be drawn back by missing functionalities.</a:t>
            </a:r>
          </a:p>
          <a:p>
            <a:pPr eaLnBrk="1" hangingPunct="1">
              <a:buFontTx/>
              <a:buChar char="-"/>
            </a:pPr>
            <a:r>
              <a:rPr lang="en-US" altLang="he-IL"/>
              <a:t>To answer the needs of the GIP researchers by providing UI utilities that are need for research and by attempting to support a wide type of image formats.</a:t>
            </a:r>
          </a:p>
          <a:p>
            <a:pPr eaLnBrk="1" hangingPunct="1">
              <a:buFontTx/>
              <a:buChar char="-"/>
            </a:pPr>
            <a:r>
              <a:rPr lang="en-US" altLang="he-IL"/>
              <a:t>Providing a simple GUI for working on a batch of images or on a single image.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D8CA9C-76FE-44B8-A34F-FF1484506258}" type="slidenum">
              <a:rPr lang="en-US" altLang="he-IL" smtClean="0"/>
              <a:pPr>
                <a:defRPr/>
              </a:pPr>
              <a:t>3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913478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69C7EE5A-B747-CDF2-B6EB-A8B7DBD1F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BA5748DA-ADFC-5A27-968A-4D9A57B43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C3DD655C-BD58-8DC7-009F-23C66736C7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fld id="{73C242D1-100E-473C-BD18-81BC1BBA0973}" type="slidenum">
              <a:rPr lang="en-US" altLang="he-IL" smtClean="0">
                <a:latin typeface="Calibri" panose="020F0502020204030204" pitchFamily="34" charset="0"/>
              </a:rPr>
              <a:pPr/>
              <a:t>8</a:t>
            </a:fld>
            <a:endParaRPr lang="en-US" altLang="he-IL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D8CA9C-76FE-44B8-A34F-FF1484506258}" type="slidenum">
              <a:rPr lang="en-US" altLang="he-IL" smtClean="0"/>
              <a:pPr>
                <a:defRPr/>
              </a:pPr>
              <a:t>9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455461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79751910-5FE5-28B3-D3AF-668B65D69D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fld id="{C2D8F40B-1450-4776-B88A-43DDF285E89C}" type="slidenum">
              <a:rPr lang="en-US" altLang="he-IL" smtClean="0">
                <a:latin typeface="Calibri" panose="020F0502020204030204" pitchFamily="34" charset="0"/>
              </a:rPr>
              <a:pPr/>
              <a:t>16</a:t>
            </a:fld>
            <a:endParaRPr lang="en-US" altLang="he-IL">
              <a:latin typeface="Calibri" panose="020F0502020204030204" pitchFamily="34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23CB45E3-B98F-2E2A-BD77-D0165330FF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BCBDADD-0E59-FD0F-9AAB-6F1746234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he-IL"/>
              <a:t>The GIP Framework goals are:</a:t>
            </a:r>
          </a:p>
          <a:p>
            <a:pPr eaLnBrk="1" hangingPunct="1"/>
            <a:endParaRPr lang="en-US" altLang="he-IL"/>
          </a:p>
          <a:p>
            <a:pPr eaLnBrk="1" hangingPunct="1">
              <a:buFontTx/>
              <a:buChar char="-"/>
            </a:pPr>
            <a:r>
              <a:rPr lang="en-US" altLang="he-IL"/>
              <a:t>Being a simple as possible so that the overhead for learning to use it will be as low as possible.</a:t>
            </a:r>
          </a:p>
          <a:p>
            <a:pPr eaLnBrk="1" hangingPunct="1">
              <a:buFontTx/>
              <a:buChar char="-"/>
            </a:pPr>
            <a:r>
              <a:rPr lang="en-US" altLang="he-IL"/>
              <a:t>Providing flexibility so that the user will be able to implement any algorithm and will not be drawn back by missing functionalities.</a:t>
            </a:r>
          </a:p>
          <a:p>
            <a:pPr eaLnBrk="1" hangingPunct="1">
              <a:buFontTx/>
              <a:buChar char="-"/>
            </a:pPr>
            <a:r>
              <a:rPr lang="en-US" altLang="he-IL"/>
              <a:t>To answer the needs of the GIP researchers by providing UI utilities that are need for research and by attempting to support a wide type of image formats.</a:t>
            </a:r>
          </a:p>
          <a:p>
            <a:pPr eaLnBrk="1" hangingPunct="1">
              <a:buFontTx/>
              <a:buChar char="-"/>
            </a:pPr>
            <a:r>
              <a:rPr lang="en-US" altLang="he-IL"/>
              <a:t>Providing a simple GUI for working on a batch of images or on a single image.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B08DF2-CC49-E28F-65DE-DA33B7C5E290}"/>
              </a:ext>
            </a:extLst>
          </p:cNvPr>
          <p:cNvSpPr/>
          <p:nvPr/>
        </p:nvSpPr>
        <p:spPr>
          <a:xfrm>
            <a:off x="690626" y="1346947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DC611-A422-F83D-3C1A-85C4810C9383}"/>
              </a:ext>
            </a:extLst>
          </p:cNvPr>
          <p:cNvSpPr/>
          <p:nvPr/>
        </p:nvSpPr>
        <p:spPr>
          <a:xfrm>
            <a:off x="690626" y="4282763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A70CA6-9E9A-57CF-D299-9334C9263691}"/>
              </a:ext>
            </a:extLst>
          </p:cNvPr>
          <p:cNvSpPr/>
          <p:nvPr/>
        </p:nvSpPr>
        <p:spPr>
          <a:xfrm>
            <a:off x="690626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6676178D-3810-60EA-AA2D-FB2BE68F959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34238" y="4106863"/>
            <a:ext cx="914400" cy="914400"/>
            <a:chOff x="9685338" y="4460675"/>
            <a:chExt cx="1080904" cy="108090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2E50468-586D-F1BB-375A-B585DDC1CBCF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18">
              <a:extLst>
                <a:ext uri="{FF2B5EF4-FFF2-40B4-BE49-F238E27FC236}">
                  <a16:creationId xmlns:a16="http://schemas.microsoft.com/office/drawing/2014/main" id="{1C03AC3E-4E10-B87B-D2CD-54B2F097F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4179" y="4569516"/>
              <a:ext cx="863222" cy="863220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9pPr>
            </a:lstStyle>
            <a:p>
              <a:pPr>
                <a:defRPr/>
              </a:pPr>
              <a:endParaRPr lang="LID4096" altLang="LID4096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475220" cy="3035808"/>
          </a:xfrm>
        </p:spPr>
        <p:txBody>
          <a:bodyPr>
            <a:noAutofit/>
          </a:bodyPr>
          <a:lstStyle>
            <a:lvl1pPr algn="l">
              <a:lnSpc>
                <a:spcPct val="85000"/>
              </a:lnSpc>
              <a:defRPr sz="6600" b="1" cap="none" baseline="0">
                <a:blipFill dpi="0" rotWithShape="1">
                  <a:blip r:embed="rId3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314D3D5-FCA3-043A-47DA-F4A625C53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AF58087-1826-E3C1-6A6A-8EBD87C8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BCBB510-65E1-E252-FA20-2C2012308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43763" y="4227513"/>
            <a:ext cx="895350" cy="639762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31FDE5E4-2D3A-4E2F-A290-BAAAA5CC40E2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877141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A813-103D-96A6-A8EC-FC07A3199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1CBBE-325F-0F86-307D-8CDAC74F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DA37C-94F4-B591-7FCD-B8819D899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AFFEF-13BF-4941-82D4-5667307CDCBD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249310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1429E-CB7E-F090-6541-3BB19582E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261AA-AB82-61C0-A9A3-F5237D045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16F0B-8B63-9136-64DF-1BC6FE86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005D5-16E6-42AE-A234-B7997B4D5A2B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542987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7FE4-3FEF-1C8E-BEE3-894FD816C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DD657-F9BC-B4E3-EB04-FA341FA65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4334B-D77B-2E86-62B9-D7E3AC3B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A87C3-9DEF-478F-8996-122FDC588D9B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90356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59CE5D-7196-4009-2C73-A7D48877C8E2}"/>
              </a:ext>
            </a:extLst>
          </p:cNvPr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" name="Group 14">
            <a:extLst>
              <a:ext uri="{FF2B5EF4-FFF2-40B4-BE49-F238E27FC236}">
                <a16:creationId xmlns:a16="http://schemas.microsoft.com/office/drawing/2014/main" id="{90284188-6F3B-59D5-70F7-EC1AE97C54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33413" y="2430463"/>
            <a:ext cx="914400" cy="914400"/>
            <a:chOff x="9685338" y="4460675"/>
            <a:chExt cx="1080904" cy="10809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17A9434-EDF0-6C0F-B372-F515E722B625}"/>
                </a:ext>
              </a:extLst>
            </p:cNvPr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7" name="Oval 16">
              <a:extLst>
                <a:ext uri="{FF2B5EF4-FFF2-40B4-BE49-F238E27FC236}">
                  <a16:creationId xmlns:a16="http://schemas.microsoft.com/office/drawing/2014/main" id="{042B2811-4847-6DD0-9249-96152DCC2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4179" y="4569516"/>
              <a:ext cx="863222" cy="863220"/>
            </a:xfrm>
            <a:prstGeom prst="ellipse">
              <a:avLst/>
            </a:prstGeom>
            <a:noFill/>
            <a:ln w="25400" algn="ctr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9pPr>
            </a:lstStyle>
            <a:p>
              <a:pPr>
                <a:defRPr/>
              </a:pPr>
              <a:endParaRPr lang="LID4096" altLang="LID4096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/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BAC9134-4C1E-5DA5-E984-9952D12E85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45250" y="6272213"/>
            <a:ext cx="19827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AC8AFD6-9BF9-8EF9-DD5A-F01D71E17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36713" y="6272213"/>
            <a:ext cx="47466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F089326-E83C-1471-7535-412BB530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6113" y="2508250"/>
            <a:ext cx="890587" cy="720725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867B133A-3387-46F2-B25A-953922D2E952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914868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A25085E-5883-9034-6D5D-0631184B0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21CB06F-FB2B-AF63-CE01-4276F020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7CD258-7430-AB21-4E5E-FC0174DA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2824A1-D5CE-43EC-B69F-474E7D6240A6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66914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FAF3FB8-4ACD-43B5-DD97-F8A9CCE3E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B102E3-699F-2975-E34C-83B9B2D9E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8845663-307B-0B9C-BB9D-CC76779FA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49FD01-A961-4B58-8F7C-BBCBC90F9C98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43243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C4B7E99-3BF8-7CD1-C36E-536C47D5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E111FCB-C634-1249-7986-CA2C79A2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9CE7E0B-1DF8-4233-19B4-1A07470A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4E6A97-FC23-4CA9-9532-3F50260C3F73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67072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87455C3-5A38-10DA-5FE3-E9D0ADB1D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2E5A08C-6FB1-0968-AAB6-ED09DAF5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7E864F6-CAC7-4EF3-6451-1EB4664F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9F9C1-64E9-4532-99B2-E4A199430210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735538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A743F9-65DE-826F-50A4-F9FDABDC6FE9}"/>
              </a:ext>
            </a:extLst>
          </p:cNvPr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Group 14">
            <a:extLst>
              <a:ext uri="{FF2B5EF4-FFF2-40B4-BE49-F238E27FC236}">
                <a16:creationId xmlns:a16="http://schemas.microsoft.com/office/drawing/2014/main" id="{FC72512F-8479-9EFE-3A44-19A82FBF62A3}"/>
              </a:ext>
            </a:extLst>
          </p:cNvPr>
          <p:cNvGrpSpPr>
            <a:grpSpLocks/>
          </p:cNvGrpSpPr>
          <p:nvPr/>
        </p:nvGrpSpPr>
        <p:grpSpPr bwMode="auto">
          <a:xfrm>
            <a:off x="8523288" y="6254750"/>
            <a:ext cx="392112" cy="393700"/>
            <a:chOff x="8532189" y="5068824"/>
            <a:chExt cx="393192" cy="393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A090DDC-88AB-F656-25E5-CD722B2A81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1038AFB7-48DD-BFAE-832B-B2023D59CD6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68802" y="5105290"/>
              <a:ext cx="319967" cy="320261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9pPr>
            </a:lstStyle>
            <a:p>
              <a:pPr>
                <a:defRPr/>
              </a:pPr>
              <a:endParaRPr lang="LID4096" altLang="LID4096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B9C20DA6-A515-3FE7-5F7E-4D963BE2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6257F78F-1DB1-9694-B177-380EF94D7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9A50508-DE7C-A3A0-060B-F121032D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429F9-D6C7-44C5-A23F-7C52F7CE28F1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336022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5211DEF-A20B-51BC-B8CA-D2413724B3D6}"/>
              </a:ext>
            </a:extLst>
          </p:cNvPr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6" name="Group 14">
            <a:extLst>
              <a:ext uri="{FF2B5EF4-FFF2-40B4-BE49-F238E27FC236}">
                <a16:creationId xmlns:a16="http://schemas.microsoft.com/office/drawing/2014/main" id="{FC0210CB-83DD-2FBA-7849-42C16E47964C}"/>
              </a:ext>
            </a:extLst>
          </p:cNvPr>
          <p:cNvGrpSpPr>
            <a:grpSpLocks/>
          </p:cNvGrpSpPr>
          <p:nvPr/>
        </p:nvGrpSpPr>
        <p:grpSpPr bwMode="auto">
          <a:xfrm>
            <a:off x="8523288" y="6254750"/>
            <a:ext cx="392112" cy="393700"/>
            <a:chOff x="8532189" y="5068824"/>
            <a:chExt cx="393192" cy="3931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70E0D38-9022-C5F6-A485-8A7FB5454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8" name="Oval 16">
              <a:extLst>
                <a:ext uri="{FF2B5EF4-FFF2-40B4-BE49-F238E27FC236}">
                  <a16:creationId xmlns:a16="http://schemas.microsoft.com/office/drawing/2014/main" id="{98E8C529-2C77-F8F8-A56E-C0885F5CB7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68802" y="5105290"/>
              <a:ext cx="319967" cy="320261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9pPr>
            </a:lstStyle>
            <a:p>
              <a:pPr>
                <a:defRPr/>
              </a:pPr>
              <a:endParaRPr lang="LID4096" altLang="LID4096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/>
          <a:lstStyle>
            <a:lvl1pPr>
              <a:defRPr sz="2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6ED2D4F1-15DB-863B-857F-C74BE4296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BF09FB6F-36C7-798E-5095-28A6F90F69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286A1-6C16-4D69-8282-ECDDC2D4D54B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</p:spTree>
    <p:extLst>
      <p:ext uri="{BB962C8B-B14F-4D97-AF65-F5344CB8AC3E}">
        <p14:creationId xmlns:p14="http://schemas.microsoft.com/office/powerpoint/2010/main" val="19993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1">
            <a:extLst>
              <a:ext uri="{FF2B5EF4-FFF2-40B4-BE49-F238E27FC236}">
                <a16:creationId xmlns:a16="http://schemas.microsoft.com/office/drawing/2014/main" id="{98644E52-A587-B8C6-234F-6114253A33F2}"/>
              </a:ext>
            </a:extLst>
          </p:cNvPr>
          <p:cNvGrpSpPr>
            <a:grpSpLocks/>
          </p:cNvGrpSpPr>
          <p:nvPr/>
        </p:nvGrpSpPr>
        <p:grpSpPr bwMode="auto">
          <a:xfrm>
            <a:off x="8523288" y="6254750"/>
            <a:ext cx="392112" cy="393700"/>
            <a:chOff x="8532189" y="5068824"/>
            <a:chExt cx="393192" cy="39319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2E0D3D1-EFE0-D7D4-5D0E-C3365AB9E6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37" name="Oval 8">
              <a:extLst>
                <a:ext uri="{FF2B5EF4-FFF2-40B4-BE49-F238E27FC236}">
                  <a16:creationId xmlns:a16="http://schemas.microsoft.com/office/drawing/2014/main" id="{48A91C0F-BF5C-81D5-20B4-35C181DD83A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68802" y="5105290"/>
              <a:ext cx="319967" cy="320261"/>
            </a:xfrm>
            <a:prstGeom prst="ellipse">
              <a:avLst/>
            </a:prstGeom>
            <a:noFill/>
            <a:ln w="12700" algn="ctr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Bookman Old Style" panose="02050604050505020204" pitchFamily="18" charset="0"/>
                </a:defRPr>
              </a:lvl9pPr>
            </a:lstStyle>
            <a:p>
              <a:pPr>
                <a:defRPr/>
              </a:pPr>
              <a:endParaRPr lang="LID4096" altLang="LID4096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E4622-EFF7-EBC0-48BE-1607D56C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188"/>
            <a:ext cx="7772400" cy="160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882483F4-70C4-47FE-4510-D0A21762CB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2120900"/>
            <a:ext cx="7772400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LID4096"/>
              <a:t>Edit Master text styles</a:t>
            </a:r>
          </a:p>
          <a:p>
            <a:pPr lvl="1"/>
            <a:r>
              <a:rPr lang="en-US" altLang="LID4096"/>
              <a:t>Second level</a:t>
            </a:r>
          </a:p>
          <a:p>
            <a:pPr lvl="2"/>
            <a:r>
              <a:rPr lang="en-US" altLang="LID4096"/>
              <a:t>Third level</a:t>
            </a:r>
          </a:p>
          <a:p>
            <a:pPr lvl="3"/>
            <a:r>
              <a:rPr lang="en-US" altLang="LID4096"/>
              <a:t>Fourth level</a:t>
            </a:r>
          </a:p>
          <a:p>
            <a:pPr lvl="4"/>
            <a:r>
              <a:rPr lang="en-US" altLang="LID4096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67932-8F94-6BAF-A053-4E857535A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92813" y="6272213"/>
            <a:ext cx="2454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125E4-1E5B-95C1-C7CE-EF1D8FFCE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6272213"/>
            <a:ext cx="4745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FECBC-D947-3A2B-D092-20DBB8FE1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83600" y="6272213"/>
            <a:ext cx="4794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100" b="1">
                <a:solidFill>
                  <a:srgbClr val="FFFFFF"/>
                </a:solidFill>
                <a:latin typeface="Century Gothic" panose="020B0502020202020204" pitchFamily="34" charset="0"/>
              </a:defRPr>
            </a:lvl1pPr>
          </a:lstStyle>
          <a:p>
            <a:pPr>
              <a:defRPr/>
            </a:pPr>
            <a:fld id="{46BFDA06-6914-40BD-B94A-828D54CA25A7}" type="slidenum">
              <a:rPr lang="en-US" altLang="he-IL"/>
              <a:pPr>
                <a:defRPr/>
              </a:pPr>
              <a:t>‹#›</a:t>
            </a:fld>
            <a:endParaRPr lang="en-US" altLang="he-I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E5D6DC-3EC3-F73E-1EA3-F78F74782C62}"/>
              </a:ext>
            </a:extLst>
          </p:cNvPr>
          <p:cNvSpPr/>
          <p:nvPr/>
        </p:nvSpPr>
        <p:spPr>
          <a:xfrm>
            <a:off x="505705" y="6272785"/>
            <a:ext cx="2667000" cy="523220"/>
          </a:xfrm>
          <a:prstGeom prst="rect">
            <a:avLst/>
          </a:prstGeom>
          <a:solidFill>
            <a:schemeClr val="bg1"/>
          </a:solidFill>
          <a:effectLst/>
        </p:spPr>
        <p:txBody>
          <a:bodyPr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5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Geometric Image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spc="5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Processing Lab</a:t>
            </a:r>
          </a:p>
        </p:txBody>
      </p:sp>
      <p:pic>
        <p:nvPicPr>
          <p:cNvPr id="1033" name="Picture 12">
            <a:extLst>
              <a:ext uri="{FF2B5EF4-FFF2-40B4-BE49-F238E27FC236}">
                <a16:creationId xmlns:a16="http://schemas.microsoft.com/office/drawing/2014/main" id="{EC17E509-0C26-D5FB-BDEE-23AA01DE31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6329363"/>
            <a:ext cx="865187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25" r:id="rId2"/>
    <p:sldLayoutId id="2147483933" r:id="rId3"/>
    <p:sldLayoutId id="2147483926" r:id="rId4"/>
    <p:sldLayoutId id="2147483927" r:id="rId5"/>
    <p:sldLayoutId id="2147483928" r:id="rId6"/>
    <p:sldLayoutId id="2147483929" r:id="rId7"/>
    <p:sldLayoutId id="2147483934" r:id="rId8"/>
    <p:sldLayoutId id="2147483935" r:id="rId9"/>
    <p:sldLayoutId id="2147483930" r:id="rId10"/>
    <p:sldLayoutId id="2147483931" r:id="rId11"/>
  </p:sldLayoutIdLst>
  <p:txStyles>
    <p:titleStyle>
      <a:lvl1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b="1" kern="1200">
          <a:blipFill>
            <a:blip r:embed="rId15"/>
            <a:tile tx="6350" ty="-127000" sx="65000" sy="64000" flip="none" algn="tl"/>
          </a:blipFill>
          <a:latin typeface="+mj-lt"/>
          <a:ea typeface="+mj-ea"/>
          <a:cs typeface="+mj-cs"/>
        </a:defRPr>
      </a:lvl1pPr>
      <a:lvl2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Century Gothic" panose="020B0502020202020204" pitchFamily="34" charset="0"/>
        </a:defRPr>
      </a:lvl2pPr>
      <a:lvl3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Century Gothic" panose="020B0502020202020204" pitchFamily="34" charset="0"/>
        </a:defRPr>
      </a:lvl3pPr>
      <a:lvl4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Century Gothic" panose="020B0502020202020204" pitchFamily="34" charset="0"/>
        </a:defRPr>
      </a:lvl4pPr>
      <a:lvl5pPr algn="l" rtl="1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Century Gothic" panose="020B0502020202020204" pitchFamily="34" charset="0"/>
        </a:defRPr>
      </a:lvl5pPr>
      <a:lvl6pPr marL="457200" algn="l" rtl="1" fontAlgn="base">
        <a:lnSpc>
          <a:spcPct val="90000"/>
        </a:lnSpc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Century Gothic" panose="020B0502020202020204" pitchFamily="34" charset="0"/>
        </a:defRPr>
      </a:lvl6pPr>
      <a:lvl7pPr marL="914400" algn="l" rtl="1" fontAlgn="base">
        <a:lnSpc>
          <a:spcPct val="90000"/>
        </a:lnSpc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Century Gothic" panose="020B0502020202020204" pitchFamily="34" charset="0"/>
        </a:defRPr>
      </a:lvl7pPr>
      <a:lvl8pPr marL="1371600" algn="l" rtl="1" fontAlgn="base">
        <a:lnSpc>
          <a:spcPct val="90000"/>
        </a:lnSpc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Century Gothic" panose="020B0502020202020204" pitchFamily="34" charset="0"/>
        </a:defRPr>
      </a:lvl8pPr>
      <a:lvl9pPr marL="1828800" algn="l" rtl="1" fontAlgn="base">
        <a:lnSpc>
          <a:spcPct val="90000"/>
        </a:lnSpc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Century Gothic" panose="020B0502020202020204" pitchFamily="34" charset="0"/>
        </a:defRPr>
      </a:lvl9pPr>
    </p:titleStyle>
    <p:bodyStyle>
      <a:lvl1pPr marL="182563" indent="-182563" algn="l" rtl="0" eaLnBrk="0" fontAlgn="base" hangingPunct="0">
        <a:lnSpc>
          <a:spcPct val="90000"/>
        </a:lnSpc>
        <a:spcBef>
          <a:spcPts val="12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9.png"/><Relationship Id="rId10" Type="http://schemas.openxmlformats.org/officeDocument/2006/relationships/image" Target="../media/image33.gif"/><Relationship Id="rId4" Type="http://schemas.openxmlformats.org/officeDocument/2006/relationships/image" Target="../media/image9.pn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github.com/nir6760/HL2proj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gsaxner/HoloLens2-Unity-ResearchModeStreamer" TargetMode="External"/><Relationship Id="rId3" Type="http://schemas.openxmlformats.org/officeDocument/2006/relationships/hyperlink" Target="https://docs.microsoft.com/en-us/windows/mixed-reality/develop/unity/mrtk-getting-started" TargetMode="External"/><Relationship Id="rId7" Type="http://schemas.openxmlformats.org/officeDocument/2006/relationships/hyperlink" Target="https://github.com/microsoft/HoloLens2ForC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pen3d.org/docs/release/tutorial/pipelines/global_registration.html" TargetMode="External"/><Relationship Id="rId5" Type="http://schemas.openxmlformats.org/officeDocument/2006/relationships/hyperlink" Target="https://tech.uqido.com/2020/09/29/zeromq-in-unity/" TargetMode="External"/><Relationship Id="rId10" Type="http://schemas.openxmlformats.org/officeDocument/2006/relationships/hyperlink" Target="http://www.open3d.org/docs/0.12.0/tutorial/pipelines/icp_registration.html" TargetMode="External"/><Relationship Id="rId4" Type="http://schemas.openxmlformats.org/officeDocument/2006/relationships/hyperlink" Target="https://opencv.org/" TargetMode="External"/><Relationship Id="rId9" Type="http://schemas.openxmlformats.org/officeDocument/2006/relationships/hyperlink" Target="https://en.wikipedia.org/wiki/Iterative_closest_poi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://www.open3d.org/docs/latest/tutorial/Advanced/surface_reconstruction.html#Poisson-surface-reconstruction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hyperlink" Target="https://www.cs.jhu.edu/~misha/MyPapers/SGP06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DCE4BCCA-C445-5AC1-4930-51DFA4A138F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he-IL"/>
              <a:t>CT Registration using HoloLens 2 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D238B0BF-B0FE-CDE9-E92F-BD4CDDF8AF2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01688" y="4389438"/>
            <a:ext cx="7656512" cy="106997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he-IL" u="sng"/>
              <a:t>By</a:t>
            </a:r>
            <a:r>
              <a:rPr lang="en-US" altLang="he-IL"/>
              <a:t>: Nir </a:t>
            </a:r>
            <a:r>
              <a:rPr lang="en-US" altLang="he-IL" err="1"/>
              <a:t>Mualem</a:t>
            </a:r>
            <a:r>
              <a:rPr lang="en-US" altLang="he-IL"/>
              <a:t> and Oren Shavit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he-IL" u="sng"/>
              <a:t>Supervisor</a:t>
            </a:r>
            <a:r>
              <a:rPr lang="en-US" altLang="he-IL"/>
              <a:t>: Amit </a:t>
            </a:r>
            <a:r>
              <a:rPr lang="en-US" altLang="he-IL" err="1"/>
              <a:t>Bracha</a:t>
            </a:r>
            <a:r>
              <a:rPr lang="en-US" altLang="he-IL"/>
              <a:t>, Ron Slossberg,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he-IL" err="1"/>
              <a:t>Yaron</a:t>
            </a:r>
            <a:r>
              <a:rPr lang="en-US" altLang="he-IL"/>
              <a:t> Honen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E33864B-26B7-0EC3-1C31-AA10B74E9CBA}"/>
              </a:ext>
            </a:extLst>
          </p:cNvPr>
          <p:cNvGrpSpPr/>
          <p:nvPr/>
        </p:nvGrpSpPr>
        <p:grpSpPr>
          <a:xfrm>
            <a:off x="2362200" y="152400"/>
            <a:ext cx="3914553" cy="723899"/>
            <a:chOff x="5105400" y="474744"/>
            <a:chExt cx="3914553" cy="723899"/>
          </a:xfrm>
          <a:effectLst>
            <a:outerShdw blurRad="50800" dist="50800" dir="5400000" algn="ctr" rotWithShape="0">
              <a:schemeClr val="bg1"/>
            </a:outerShdw>
          </a:effectLst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42D828-8153-0711-2572-543ADEBDCC13}"/>
                </a:ext>
              </a:extLst>
            </p:cNvPr>
            <p:cNvSpPr/>
            <p:nvPr/>
          </p:nvSpPr>
          <p:spPr>
            <a:xfrm>
              <a:off x="6352953" y="490444"/>
              <a:ext cx="2667000" cy="692497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spc="5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Geometric</a:t>
              </a:r>
              <a:r>
                <a:rPr lang="en-US" sz="1900" b="1" spc="5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Image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00" b="1" spc="5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Processing Lab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C6199A-82F7-CA12-49DE-BABD9DEF3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0" y="474744"/>
              <a:ext cx="1295400" cy="723899"/>
            </a:xfrm>
            <a:prstGeom prst="rect">
              <a:avLst/>
            </a:prstGeom>
          </p:spPr>
        </p:pic>
      </p:grpSp>
      <p:pic>
        <p:nvPicPr>
          <p:cNvPr id="7173" name="Picture 6" descr="Light reflecting off a HoloLens 2 headset">
            <a:extLst>
              <a:ext uri="{FF2B5EF4-FFF2-40B4-BE49-F238E27FC236}">
                <a16:creationId xmlns:a16="http://schemas.microsoft.com/office/drawing/2014/main" id="{61C8C6D7-B497-B7E5-7C05-1DC6A022A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924425"/>
            <a:ext cx="4038600" cy="227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66903-BE04-8E74-D63D-7C3816B49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-178505"/>
            <a:ext cx="7772400" cy="1609725"/>
          </a:xfrm>
        </p:spPr>
        <p:txBody>
          <a:bodyPr/>
          <a:lstStyle/>
          <a:p>
            <a:pPr rtl="0" eaLnBrk="1" hangingPunct="1">
              <a:defRPr/>
            </a:pPr>
            <a:r>
              <a:rPr lang="en-US"/>
              <a:t>Challenges &amp; Solutions</a:t>
            </a:r>
            <a:endParaRPr lang="LID4096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7C4D389-ADE1-1E98-FA96-ACBE3934B4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662798"/>
              </p:ext>
            </p:extLst>
          </p:nvPr>
        </p:nvGraphicFramePr>
        <p:xfrm>
          <a:off x="259080" y="1142895"/>
          <a:ext cx="8458200" cy="467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2">
                <a:tc>
                  <a:txBody>
                    <a:bodyPr/>
                    <a:lstStyle/>
                    <a:p>
                      <a:pPr algn="l" rtl="0"/>
                      <a:r>
                        <a:rPr lang="en-US" sz="1800"/>
                        <a:t>Challenges</a:t>
                      </a:r>
                      <a:endParaRPr lang="LID4096" sz="180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800"/>
                        <a:t>Solution</a:t>
                      </a:r>
                      <a:endParaRPr lang="LID4096" sz="1800"/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5087">
                <a:tc>
                  <a:txBody>
                    <a:bodyPr/>
                    <a:lstStyle/>
                    <a:p>
                      <a:pPr algn="l" rtl="0"/>
                      <a:r>
                        <a:rPr lang="en-US" sz="1800"/>
                        <a:t>The transformation was incorrect in the Unity’s coordinates system</a:t>
                      </a:r>
                      <a:endParaRPr lang="LID4096" sz="180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/>
                        <a:t>Applied the transformation on the object and sent the object using </a:t>
                      </a:r>
                      <a:r>
                        <a:rPr lang="en-US" sz="1800" err="1"/>
                        <a:t>ZeroMQ</a:t>
                      </a:r>
                      <a:r>
                        <a:rPr lang="en-US" sz="1800"/>
                        <a:t>.</a:t>
                      </a:r>
                      <a:endParaRPr lang="LID4096" sz="1800"/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575">
                <a:tc>
                  <a:txBody>
                    <a:bodyPr/>
                    <a:lstStyle/>
                    <a:p>
                      <a:pPr algn="l" rtl="0"/>
                      <a:r>
                        <a:rPr lang="en-US" sz="1800"/>
                        <a:t>Slow internet for sending data.</a:t>
                      </a:r>
                      <a:endParaRPr lang="LID4096" sz="180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/>
                        <a:t>Used our own designated router.</a:t>
                      </a:r>
                      <a:endParaRPr lang="LID4096" sz="1800"/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60">
                <a:tc>
                  <a:txBody>
                    <a:bodyPr/>
                    <a:lstStyle/>
                    <a:p>
                      <a:pPr algn="l" rtl="0"/>
                      <a:r>
                        <a:rPr lang="en-US" sz="1800"/>
                        <a:t>Complex HoloLens sensors.</a:t>
                      </a:r>
                      <a:endParaRPr lang="LID4096" sz="180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/>
                        <a:t>Chose AHAT depth sensor for short distance depth.</a:t>
                      </a:r>
                      <a:endParaRPr lang="LID4096" sz="1800"/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1954170787"/>
                  </a:ext>
                </a:extLst>
              </a:tr>
              <a:tr h="1032890">
                <a:tc>
                  <a:txBody>
                    <a:bodyPr/>
                    <a:lstStyle/>
                    <a:p>
                      <a:pPr algn="l" rtl="0"/>
                      <a:r>
                        <a:rPr lang="en-US" sz="1800"/>
                        <a:t>No good example CT scan model file. </a:t>
                      </a:r>
                      <a:endParaRPr lang="LID4096" sz="180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/>
                        <a:t>Used the HoloLens to scan a face and create a model to be used as a CT scan.</a:t>
                      </a:r>
                      <a:endParaRPr lang="LID4096" sz="1800"/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2624103636"/>
                  </a:ext>
                </a:extLst>
              </a:tr>
              <a:tr h="914460">
                <a:tc>
                  <a:txBody>
                    <a:bodyPr/>
                    <a:lstStyle/>
                    <a:p>
                      <a:pPr algn="l" rtl="0"/>
                      <a:r>
                        <a:rPr lang="en-US" sz="1800"/>
                        <a:t>HoloLens 2 is still developing and not very popular among many developers</a:t>
                      </a:r>
                      <a:endParaRPr lang="LID4096" sz="1800"/>
                    </a:p>
                  </a:txBody>
                  <a:tcPr marT="45707" marB="45707"/>
                </a:tc>
                <a:tc>
                  <a:txBody>
                    <a:bodyPr/>
                    <a:lstStyle/>
                    <a:p>
                      <a:pPr marL="0" indent="0" algn="l" rtl="0">
                        <a:buFont typeface="Arial" panose="020B0604020202020204" pitchFamily="34" charset="0"/>
                        <a:buNone/>
                      </a:pPr>
                      <a:r>
                        <a:rPr lang="en-US" sz="1800"/>
                        <a:t>Ongoing Google searching, GitHub</a:t>
                      </a:r>
                      <a:endParaRPr lang="LID4096" sz="1800"/>
                    </a:p>
                  </a:txBody>
                  <a:tcPr marT="45707" marB="45707"/>
                </a:tc>
                <a:extLst>
                  <a:ext uri="{0D108BD9-81ED-4DB2-BD59-A6C34878D82A}">
                    <a16:rowId xmlns:a16="http://schemas.microsoft.com/office/drawing/2014/main" val="206287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2276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0C196-E0FB-887D-4643-66391292D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</a:t>
            </a:r>
            <a:endParaRPr lang="LID4096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BA6313-A96E-3E53-9377-3924E4C9032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96" y="951219"/>
            <a:ext cx="8805808" cy="495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loLens Research Mode - Mixed Reality | Microsoft Docs">
            <a:extLst>
              <a:ext uri="{FF2B5EF4-FFF2-40B4-BE49-F238E27FC236}">
                <a16:creationId xmlns:a16="http://schemas.microsoft.com/office/drawing/2014/main" id="{FBDD8204-A11D-BBEF-3CB8-5865E9D7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951219"/>
            <a:ext cx="9086850" cy="511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9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9A77-3B7A-2623-2EDF-5B00E68E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321488"/>
            <a:ext cx="7772400" cy="1609725"/>
          </a:xfrm>
        </p:spPr>
        <p:txBody>
          <a:bodyPr/>
          <a:lstStyle/>
          <a:p>
            <a:pPr>
              <a:defRPr/>
            </a:pPr>
            <a:r>
              <a:rPr lang="en-US"/>
              <a:t>Tools &amp; Devices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BDD-E67B-2F73-C62B-C262BE109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119313"/>
            <a:ext cx="7772400" cy="4051300"/>
          </a:xfrm>
        </p:spPr>
        <p:txBody>
          <a:bodyPr/>
          <a:lstStyle/>
          <a:p>
            <a:pPr>
              <a:defRPr/>
            </a:pPr>
            <a:r>
              <a:rPr lang="en-US"/>
              <a:t>Microsoft HoloLens 2</a:t>
            </a:r>
          </a:p>
          <a:p>
            <a:pPr>
              <a:defRPr/>
            </a:pPr>
            <a:r>
              <a:rPr lang="en-US"/>
              <a:t>Remote server on laptop (python scripts</a:t>
            </a:r>
            <a:endParaRPr lang="he-IL"/>
          </a:p>
          <a:p>
            <a:pPr>
              <a:defRPr/>
            </a:pPr>
            <a:r>
              <a:rPr lang="en-US"/>
              <a:t>Unity</a:t>
            </a:r>
          </a:p>
          <a:p>
            <a:pPr>
              <a:defRPr/>
            </a:pPr>
            <a:r>
              <a:rPr lang="en-US"/>
              <a:t>OpenCV</a:t>
            </a:r>
          </a:p>
          <a:p>
            <a:pPr>
              <a:defRPr/>
            </a:pPr>
            <a:r>
              <a:rPr lang="en-US"/>
              <a:t>Open3D</a:t>
            </a:r>
          </a:p>
          <a:p>
            <a:pPr>
              <a:defRPr/>
            </a:pPr>
            <a:r>
              <a:rPr lang="en-US" err="1"/>
              <a:t>ZeroMQ</a:t>
            </a:r>
            <a:endParaRPr lang="en-US"/>
          </a:p>
          <a:p>
            <a:pPr>
              <a:defRPr/>
            </a:pPr>
            <a:r>
              <a:rPr lang="en-US"/>
              <a:t>Mixed Reality Tool Kit</a:t>
            </a:r>
          </a:p>
          <a:p>
            <a:pPr>
              <a:defRPr/>
            </a:pPr>
            <a:r>
              <a:rPr lang="en-US"/>
              <a:t>Router for communication </a:t>
            </a:r>
          </a:p>
        </p:txBody>
      </p:sp>
      <p:pic>
        <p:nvPicPr>
          <p:cNvPr id="18436" name="Picture 9" descr="A picture containing silver&#10;&#10;Description automatically generated">
            <a:extLst>
              <a:ext uri="{FF2B5EF4-FFF2-40B4-BE49-F238E27FC236}">
                <a16:creationId xmlns:a16="http://schemas.microsoft.com/office/drawing/2014/main" id="{21B7AA72-DD21-136F-8CE0-525E0206D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2" r="29076" b="12885"/>
          <a:stretch/>
        </p:blipFill>
        <p:spPr bwMode="auto">
          <a:xfrm>
            <a:off x="6565150" y="212435"/>
            <a:ext cx="2415107" cy="1486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6">
            <a:extLst>
              <a:ext uri="{FF2B5EF4-FFF2-40B4-BE49-F238E27FC236}">
                <a16:creationId xmlns:a16="http://schemas.microsoft.com/office/drawing/2014/main" id="{EBF6D1E6-D659-DA9E-D8DA-167319D96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3"/>
          <a:stretch>
            <a:fillRect/>
          </a:stretch>
        </p:blipFill>
        <p:spPr bwMode="auto">
          <a:xfrm>
            <a:off x="6781436" y="5122806"/>
            <a:ext cx="1676400" cy="1178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4">
            <a:extLst>
              <a:ext uri="{FF2B5EF4-FFF2-40B4-BE49-F238E27FC236}">
                <a16:creationId xmlns:a16="http://schemas.microsoft.com/office/drawing/2014/main" id="{7A2B8799-9B2E-AA57-B2DB-2AF1789F7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77" y="5160156"/>
            <a:ext cx="1334573" cy="129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GitHub - microsoft/MixedRealityToolkit-Unity: Mixed Reality Toolkit (MRTK)  provides a set of components and features to accelerate cross-platform MR  app development in Unity.">
            <a:extLst>
              <a:ext uri="{FF2B5EF4-FFF2-40B4-BE49-F238E27FC236}">
                <a16:creationId xmlns:a16="http://schemas.microsoft.com/office/drawing/2014/main" id="{4C5B9CE5-7D3D-2595-6315-B9DFE397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43" y="2728942"/>
            <a:ext cx="1676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ty (game engine) - Wikipedia">
            <a:extLst>
              <a:ext uri="{FF2B5EF4-FFF2-40B4-BE49-F238E27FC236}">
                <a16:creationId xmlns:a16="http://schemas.microsoft.com/office/drawing/2014/main" id="{9BDA881A-4A0D-B2AD-13F1-914AA0B5B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07" y="1776973"/>
            <a:ext cx="1862733" cy="6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CV - Wikipedia">
            <a:extLst>
              <a:ext uri="{FF2B5EF4-FFF2-40B4-BE49-F238E27FC236}">
                <a16:creationId xmlns:a16="http://schemas.microsoft.com/office/drawing/2014/main" id="{FCD7073F-5DC5-F911-5D69-AA66044C4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40" y="2712537"/>
            <a:ext cx="845820" cy="104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pload.wikimedia.org/wikipedia/commons/thumb/c/...">
            <a:extLst>
              <a:ext uri="{FF2B5EF4-FFF2-40B4-BE49-F238E27FC236}">
                <a16:creationId xmlns:a16="http://schemas.microsoft.com/office/drawing/2014/main" id="{2969593B-A90B-9A61-A03A-0BE7E6C32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021" y="159322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pen3D 0.3.0 is ready to go! – Open3D">
            <a:extLst>
              <a:ext uri="{FF2B5EF4-FFF2-40B4-BE49-F238E27FC236}">
                <a16:creationId xmlns:a16="http://schemas.microsoft.com/office/drawing/2014/main" id="{7CDE6D07-B748-A501-3A83-1EE971C23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65" y="3624012"/>
            <a:ext cx="1206412" cy="104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roject navbar logo">
            <a:extLst>
              <a:ext uri="{FF2B5EF4-FFF2-40B4-BE49-F238E27FC236}">
                <a16:creationId xmlns:a16="http://schemas.microsoft.com/office/drawing/2014/main" id="{9FD2AF4F-5113-B1CB-9A84-CF5234AE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106" y="4167724"/>
            <a:ext cx="1232088" cy="38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94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2E84-805A-33AC-70C2-CA340281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200" y="-457200"/>
            <a:ext cx="7772400" cy="1609725"/>
          </a:xfrm>
        </p:spPr>
        <p:txBody>
          <a:bodyPr/>
          <a:lstStyle/>
          <a:p>
            <a:r>
              <a:rPr lang="en-US"/>
              <a:t>Demo</a:t>
            </a:r>
            <a:endParaRPr lang="LID4096"/>
          </a:p>
        </p:txBody>
      </p:sp>
      <p:pic>
        <p:nvPicPr>
          <p:cNvPr id="5" name="Media_after_editing">
            <a:hlinkClick r:id="" action="ppaction://media"/>
            <a:extLst>
              <a:ext uri="{FF2B5EF4-FFF2-40B4-BE49-F238E27FC236}">
                <a16:creationId xmlns:a16="http://schemas.microsoft.com/office/drawing/2014/main" id="{FE251018-2A0E-2C5F-9334-7901EB57AC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884" y="1014918"/>
            <a:ext cx="8977286" cy="5049600"/>
          </a:xfrm>
        </p:spPr>
      </p:pic>
    </p:spTree>
    <p:extLst>
      <p:ext uri="{BB962C8B-B14F-4D97-AF65-F5344CB8AC3E}">
        <p14:creationId xmlns:p14="http://schemas.microsoft.com/office/powerpoint/2010/main" val="147471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C25DB7D-E73C-A4E4-3F37-E625F3D0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7772400" cy="1192211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400"/>
              <a:t>Future Work</a:t>
            </a:r>
            <a:endParaRPr lang="LID4096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D254FD-3D03-EFB2-6019-E86B7599C6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03350"/>
            <a:ext cx="7772400" cy="4051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Improve precision and correct location of the CT scan.</a:t>
            </a:r>
          </a:p>
          <a:p>
            <a:pPr lvl="1">
              <a:lnSpc>
                <a:spcPct val="150000"/>
              </a:lnSpc>
            </a:pPr>
            <a:r>
              <a:rPr lang="en-US"/>
              <a:t>Perhaps coordinates system issues.</a:t>
            </a:r>
          </a:p>
          <a:p>
            <a:pPr>
              <a:lnSpc>
                <a:spcPct val="150000"/>
              </a:lnSpc>
            </a:pPr>
            <a:r>
              <a:rPr lang="en-US"/>
              <a:t>Improve performance – faster tracking.</a:t>
            </a:r>
            <a:endParaRPr lang="LID4096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5D795-3B2A-95BE-4CFB-A5E364EBB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Project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A8DEE-36DA-B51D-52AB-18E44942A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20900"/>
            <a:ext cx="7772400" cy="1207739"/>
          </a:xfrm>
        </p:spPr>
        <p:txBody>
          <a:bodyPr/>
          <a:lstStyle/>
          <a:p>
            <a:r>
              <a:rPr lang="en-US">
                <a:hlinkClick r:id="rId2"/>
              </a:rPr>
              <a:t>https://github.com/nir6760/HL2proj</a:t>
            </a:r>
            <a:endParaRPr lang="en-US"/>
          </a:p>
          <a:p>
            <a:endParaRPr lang="en-IL"/>
          </a:p>
        </p:txBody>
      </p:sp>
      <p:pic>
        <p:nvPicPr>
          <p:cNvPr id="1028" name="Picture 4" descr="Monitor Your GitHub Repo with InfluxDB | InfluxData">
            <a:extLst>
              <a:ext uri="{FF2B5EF4-FFF2-40B4-BE49-F238E27FC236}">
                <a16:creationId xmlns:a16="http://schemas.microsoft.com/office/drawing/2014/main" id="{A265AD1E-340B-6D32-4718-42DCE4366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52" y="2843563"/>
            <a:ext cx="3114907" cy="311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19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D2A415D-2CC5-AAF2-2385-681B69E21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349876"/>
            <a:ext cx="7772400" cy="16093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he-IL"/>
              <a:t>Resources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4A65CC21-C823-1F09-5098-54188DD1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7772400" cy="5584902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he-IL" sz="1800" u="sng"/>
              <a:t>Microsoft Mixed Reality Tool Kit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he-IL" sz="1400"/>
              <a:t>Developing for the HoloLens2 using Unity and Visual Studio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he-IL" sz="1200">
                <a:hlinkClick r:id="rId3"/>
              </a:rPr>
              <a:t>https://docs.microsoft.com/en-us/windows/mixed-reality/develop/unity/mrtk-getting-started</a:t>
            </a:r>
            <a:endParaRPr lang="en-US" altLang="he-IL" sz="1200"/>
          </a:p>
          <a:p>
            <a:pPr eaLnBrk="1" hangingPunct="1">
              <a:lnSpc>
                <a:spcPct val="100000"/>
              </a:lnSpc>
            </a:pPr>
            <a:r>
              <a:rPr lang="en-US" altLang="he-IL" sz="1800" u="sng"/>
              <a:t>OpenCV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he-IL" sz="1200">
                <a:hlinkClick r:id="rId4"/>
              </a:rPr>
              <a:t>https://opencv.org/</a:t>
            </a:r>
            <a:endParaRPr lang="en-US" altLang="he-IL" sz="1200"/>
          </a:p>
          <a:p>
            <a:pPr eaLnBrk="1" hangingPunct="1">
              <a:lnSpc>
                <a:spcPct val="100000"/>
              </a:lnSpc>
            </a:pPr>
            <a:r>
              <a:rPr lang="en-US" altLang="he-IL" sz="1800" u="sng" err="1"/>
              <a:t>ZeroMQ</a:t>
            </a:r>
            <a:endParaRPr lang="en-US" altLang="he-IL" sz="1800" u="sng"/>
          </a:p>
          <a:p>
            <a:pPr lvl="1" eaLnBrk="1" hangingPunct="1">
              <a:lnSpc>
                <a:spcPct val="100000"/>
              </a:lnSpc>
            </a:pPr>
            <a:r>
              <a:rPr lang="en-US" altLang="he-IL" sz="1200">
                <a:hlinkClick r:id="rId5"/>
              </a:rPr>
              <a:t>https://tech.uqido.com/2020/09/29/zeromq-in-unity/</a:t>
            </a:r>
            <a:endParaRPr lang="en-US" altLang="he-IL" sz="1200"/>
          </a:p>
          <a:p>
            <a:pPr eaLnBrk="1" hangingPunct="1">
              <a:lnSpc>
                <a:spcPct val="100000"/>
              </a:lnSpc>
            </a:pPr>
            <a:r>
              <a:rPr lang="en-US" altLang="he-IL" sz="1800" u="sng"/>
              <a:t>Global Registration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he-IL" sz="1200">
                <a:hlinkClick r:id="rId6"/>
              </a:rPr>
              <a:t>http://www.open3d.org/docs/release/tutorial/pipelines/global_registration.html</a:t>
            </a:r>
            <a:endParaRPr lang="en-US" altLang="he-IL" sz="1600"/>
          </a:p>
          <a:p>
            <a:pPr eaLnBrk="1" hangingPunct="1">
              <a:lnSpc>
                <a:spcPct val="100000"/>
              </a:lnSpc>
            </a:pPr>
            <a:r>
              <a:rPr lang="en-US" altLang="he-IL" sz="1800" u="sng"/>
              <a:t>The Microsoft Git Repository: “HoloLens2ForCV”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he-IL" sz="1400"/>
              <a:t>For recording data from sensors using “research mode”.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he-IL" sz="1200">
                <a:hlinkClick r:id="rId7"/>
              </a:rPr>
              <a:t>https://github.com/microsoft/HoloLens2ForCV</a:t>
            </a:r>
            <a:endParaRPr lang="en-US" altLang="he-IL" sz="1200"/>
          </a:p>
          <a:p>
            <a:pPr eaLnBrk="1" hangingPunct="1">
              <a:lnSpc>
                <a:spcPct val="100000"/>
              </a:lnSpc>
            </a:pPr>
            <a:r>
              <a:rPr lang="en-US" altLang="he-IL" sz="1800" u="sng"/>
              <a:t>Git Repository -Research Mode Streamer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he-IL" sz="1200">
                <a:hlinkClick r:id="rId8"/>
              </a:rPr>
              <a:t>https://github.com/cgsaxner/HoloLens2-Unity-ResearchModeStreamer</a:t>
            </a:r>
            <a:endParaRPr lang="en-US" altLang="he-IL" sz="1200"/>
          </a:p>
          <a:p>
            <a:pPr eaLnBrk="1" hangingPunct="1">
              <a:lnSpc>
                <a:spcPct val="100000"/>
              </a:lnSpc>
            </a:pPr>
            <a:r>
              <a:rPr lang="en-US" altLang="he-IL" sz="1800" u="sng"/>
              <a:t>ICP Algorithm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he-IL" sz="1200">
                <a:hlinkClick r:id="rId9"/>
              </a:rPr>
              <a:t>https://en.wikipedia.org/wiki/Iterative_closest_point</a:t>
            </a:r>
            <a:endParaRPr lang="en-US" altLang="he-IL" sz="1200"/>
          </a:p>
          <a:p>
            <a:pPr lvl="1" eaLnBrk="1" hangingPunct="1">
              <a:lnSpc>
                <a:spcPct val="100000"/>
              </a:lnSpc>
            </a:pPr>
            <a:r>
              <a:rPr lang="en-US" altLang="he-IL" sz="1200">
                <a:hlinkClick r:id="rId10"/>
              </a:rPr>
              <a:t>http://www.open3d.org/docs/0.12.0/tutorial/pipelines/icp_registration.html</a:t>
            </a:r>
            <a:endParaRPr lang="en-US" altLang="he-IL" sz="1200"/>
          </a:p>
          <a:p>
            <a:pPr lvl="1" eaLnBrk="1" hangingPunct="1">
              <a:lnSpc>
                <a:spcPct val="100000"/>
              </a:lnSpc>
            </a:pPr>
            <a:endParaRPr lang="en-US" altLang="he-IL" sz="1400"/>
          </a:p>
          <a:p>
            <a:pPr lvl="1" eaLnBrk="1" hangingPunct="1">
              <a:lnSpc>
                <a:spcPts val="1800"/>
              </a:lnSpc>
            </a:pPr>
            <a:endParaRPr lang="en-US" altLang="he-IL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ECD36E3A-DA45-88BE-CB1D-081E1BFA60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11314"/>
            <a:ext cx="7772400" cy="1609344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he-IL"/>
              <a:t>Problem Statement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289E5E0-F8AD-B6D6-35DA-36D26C07C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he-IL"/>
              <a:t>During a sinus surgery, the surgeon needs to see the patient’s CT scan.</a:t>
            </a:r>
          </a:p>
          <a:p>
            <a:pPr eaLnBrk="1" hangingPunct="1"/>
            <a:r>
              <a:rPr lang="en-US" altLang="he-IL"/>
              <a:t>To make it more convenient, the CT scan will be displayed as a STL 3D file in the correct location using AR with Microsoft HoloLens 2.</a:t>
            </a:r>
          </a:p>
          <a:p>
            <a:pPr eaLnBrk="1" hangingPunct="1"/>
            <a:r>
              <a:rPr lang="en-US" altLang="he-IL"/>
              <a:t>The surgeon will be able to see the CT scans while looking at the patient during the operation.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he-IL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D00902-56DA-9675-7EE4-A1088042474B}"/>
              </a:ext>
            </a:extLst>
          </p:cNvPr>
          <p:cNvGrpSpPr/>
          <p:nvPr/>
        </p:nvGrpSpPr>
        <p:grpSpPr>
          <a:xfrm>
            <a:off x="0" y="6080938"/>
            <a:ext cx="3914553" cy="723899"/>
            <a:chOff x="5105400" y="474744"/>
            <a:chExt cx="3914553" cy="723899"/>
          </a:xfrm>
          <a:effectLst>
            <a:outerShdw blurRad="50800" dist="50800" dir="5400000" algn="ctr" rotWithShape="0">
              <a:schemeClr val="bg1"/>
            </a:outerShdw>
          </a:effectLst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5C9FCC3-151A-5518-2C40-2B8CF716E389}"/>
                </a:ext>
              </a:extLst>
            </p:cNvPr>
            <p:cNvSpPr/>
            <p:nvPr/>
          </p:nvSpPr>
          <p:spPr>
            <a:xfrm>
              <a:off x="6352953" y="490444"/>
              <a:ext cx="2667000" cy="692497"/>
            </a:xfrm>
            <a:prstGeom prst="rect">
              <a:avLst/>
            </a:prstGeom>
            <a:solidFill>
              <a:schemeClr val="bg1"/>
            </a:solidFill>
            <a:effectLst/>
          </p:spPr>
          <p:txBody>
            <a:bodyPr>
              <a:spAutoFit/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spc="5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Geometric</a:t>
              </a:r>
              <a:r>
                <a:rPr lang="en-US" sz="1900" b="1" spc="5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Image 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900" b="1" spc="50">
                  <a:ln w="0"/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Processing Lab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E877C0-0518-CA6A-AAE7-D170CF3E3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0" y="474744"/>
              <a:ext cx="1295400" cy="723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32348EF-0F96-CB5A-B109-DF834F6CC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-304800"/>
            <a:ext cx="3314699" cy="1473905"/>
          </a:xfrm>
        </p:spPr>
        <p:txBody>
          <a:bodyPr/>
          <a:lstStyle/>
          <a:p>
            <a:pPr rtl="0" eaLnBrk="1" hangingPunct="1">
              <a:defRPr/>
            </a:pPr>
            <a:r>
              <a:rPr lang="en-US"/>
              <a:t>Flow Chart</a:t>
            </a:r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6B53C0-FECF-D30D-3DBA-2B8A79343313}"/>
              </a:ext>
            </a:extLst>
          </p:cNvPr>
          <p:cNvGrpSpPr/>
          <p:nvPr/>
        </p:nvGrpSpPr>
        <p:grpSpPr>
          <a:xfrm>
            <a:off x="0" y="740064"/>
            <a:ext cx="9144000" cy="6012518"/>
            <a:chOff x="0" y="740064"/>
            <a:chExt cx="9144000" cy="601251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26EF9C1-79BA-FB5C-4137-64CB23AB502C}"/>
                </a:ext>
              </a:extLst>
            </p:cNvPr>
            <p:cNvGrpSpPr/>
            <p:nvPr/>
          </p:nvGrpSpPr>
          <p:grpSpPr>
            <a:xfrm>
              <a:off x="0" y="740064"/>
              <a:ext cx="9144000" cy="6012518"/>
              <a:chOff x="0" y="740064"/>
              <a:chExt cx="9144000" cy="6012518"/>
            </a:xfrm>
          </p:grpSpPr>
          <p:pic>
            <p:nvPicPr>
              <p:cNvPr id="5" name="Picture 4" descr="Diagram&#10;&#10;Description automatically generated">
                <a:extLst>
                  <a:ext uri="{FF2B5EF4-FFF2-40B4-BE49-F238E27FC236}">
                    <a16:creationId xmlns:a16="http://schemas.microsoft.com/office/drawing/2014/main" id="{3B263A6E-D3DB-68F1-A0EA-2DD13E35E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40064"/>
                <a:ext cx="9144000" cy="5377871"/>
              </a:xfrm>
              <a:prstGeom prst="rect">
                <a:avLst/>
              </a:prstGeom>
            </p:spPr>
          </p:pic>
          <p:pic>
            <p:nvPicPr>
              <p:cNvPr id="7" name="Picture 4">
                <a:extLst>
                  <a:ext uri="{FF2B5EF4-FFF2-40B4-BE49-F238E27FC236}">
                    <a16:creationId xmlns:a16="http://schemas.microsoft.com/office/drawing/2014/main" id="{ACB542F8-7EBE-9DE9-83EF-26D111A4F2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9400" y="5483288"/>
                <a:ext cx="1307489" cy="12692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50" name="Picture 2" descr="Unity (game engine) - Wikipedia">
              <a:extLst>
                <a:ext uri="{FF2B5EF4-FFF2-40B4-BE49-F238E27FC236}">
                  <a16:creationId xmlns:a16="http://schemas.microsoft.com/office/drawing/2014/main" id="{E32694BB-BE9D-2676-216F-7EC8979BF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1371600"/>
              <a:ext cx="1151541" cy="423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600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60C7C-E038-C404-88A8-64DB76D78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02393"/>
            <a:ext cx="7772400" cy="1609725"/>
          </a:xfrm>
        </p:spPr>
        <p:txBody>
          <a:bodyPr/>
          <a:lstStyle/>
          <a:p>
            <a:pPr>
              <a:defRPr/>
            </a:pPr>
            <a:r>
              <a:rPr lang="en-US" sz="4400"/>
              <a:t>Live Streamer – Point Cloud</a:t>
            </a:r>
            <a:endParaRPr lang="LID4096"/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0FD5793C-DFF9-0FF3-EA77-6AB2890DC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1397000"/>
            <a:ext cx="20574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5" descr="A picture containing indoor, person, wall, open&#10;&#10;Description automatically generated">
            <a:extLst>
              <a:ext uri="{FF2B5EF4-FFF2-40B4-BE49-F238E27FC236}">
                <a16:creationId xmlns:a16="http://schemas.microsoft.com/office/drawing/2014/main" id="{24AFC037-0E4E-51FD-6160-BC6DF134C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1535113"/>
            <a:ext cx="21336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7">
            <a:extLst>
              <a:ext uri="{FF2B5EF4-FFF2-40B4-BE49-F238E27FC236}">
                <a16:creationId xmlns:a16="http://schemas.microsoft.com/office/drawing/2014/main" id="{820C5BC0-8384-0FBD-8CA0-AA633ECA8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657600"/>
            <a:ext cx="3300413" cy="268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725477-5AA7-D3C9-2F1A-730AA408014D}"/>
              </a:ext>
            </a:extLst>
          </p:cNvPr>
          <p:cNvSpPr txBox="1"/>
          <p:nvPr/>
        </p:nvSpPr>
        <p:spPr>
          <a:xfrm>
            <a:off x="131763" y="2284413"/>
            <a:ext cx="838200" cy="1454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</a:rPr>
              <a:t>R</a:t>
            </a:r>
            <a:r>
              <a:rPr lang="en-US">
                <a:solidFill>
                  <a:srgbClr val="00B050"/>
                </a:solidFill>
              </a:rPr>
              <a:t>G</a:t>
            </a:r>
            <a:r>
              <a:rPr lang="en-US">
                <a:solidFill>
                  <a:srgbClr val="0070C0"/>
                </a:solidFill>
              </a:rPr>
              <a:t>B</a:t>
            </a:r>
          </a:p>
          <a:p>
            <a:pPr>
              <a:defRPr/>
            </a:pPr>
            <a:r>
              <a:rPr lang="en-US">
                <a:solidFill>
                  <a:srgbClr val="0070C0"/>
                </a:solidFill>
              </a:rPr>
              <a:t>-</a:t>
            </a:r>
          </a:p>
          <a:p>
            <a:pPr>
              <a:defRPr/>
            </a:pPr>
            <a:r>
              <a:rPr lang="en-US" sz="1050"/>
              <a:t>face detection and projecting on depth  </a:t>
            </a:r>
            <a:endParaRPr lang="en-IL" sz="1050"/>
          </a:p>
        </p:txBody>
      </p:sp>
      <p:sp>
        <p:nvSpPr>
          <p:cNvPr id="12295" name="TextBox 12">
            <a:extLst>
              <a:ext uri="{FF2B5EF4-FFF2-40B4-BE49-F238E27FC236}">
                <a16:creationId xmlns:a16="http://schemas.microsoft.com/office/drawing/2014/main" id="{E6A08D69-FA85-9491-1FB8-8D923132F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75" y="2016919"/>
            <a:ext cx="1714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/>
            <a:r>
              <a:rPr lang="en-US" altLang="en-US"/>
              <a:t>Depth  - </a:t>
            </a:r>
          </a:p>
          <a:p>
            <a:pPr algn="ctr"/>
            <a:r>
              <a:rPr lang="en-US" altLang="en-US"/>
              <a:t>AHAT Sensor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9C9425-E85F-E5F9-8568-EB6519D23A7B}"/>
              </a:ext>
            </a:extLst>
          </p:cNvPr>
          <p:cNvCxnSpPr>
            <a:cxnSpLocks/>
          </p:cNvCxnSpPr>
          <p:nvPr/>
        </p:nvCxnSpPr>
        <p:spPr>
          <a:xfrm>
            <a:off x="3432175" y="3176588"/>
            <a:ext cx="412750" cy="38893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87D8A7-8971-7519-0F12-B79D05AD9D2D}"/>
              </a:ext>
            </a:extLst>
          </p:cNvPr>
          <p:cNvCxnSpPr>
            <a:cxnSpLocks/>
          </p:cNvCxnSpPr>
          <p:nvPr/>
        </p:nvCxnSpPr>
        <p:spPr>
          <a:xfrm flipH="1">
            <a:off x="4498975" y="3187700"/>
            <a:ext cx="442913" cy="36512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8" name="TextBox 21">
            <a:extLst>
              <a:ext uri="{FF2B5EF4-FFF2-40B4-BE49-F238E27FC236}">
                <a16:creationId xmlns:a16="http://schemas.microsoft.com/office/drawing/2014/main" id="{52FA475D-6CE3-5063-A12B-3F4C5263A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2525" y="5105400"/>
            <a:ext cx="1714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/>
            <a:r>
              <a:rPr lang="en-US" altLang="en-US"/>
              <a:t>Face</a:t>
            </a:r>
          </a:p>
          <a:p>
            <a:pPr algn="ctr"/>
            <a:r>
              <a:rPr lang="en-US" altLang="en-US"/>
              <a:t> Point Cloud</a:t>
            </a:r>
          </a:p>
        </p:txBody>
      </p:sp>
      <p:pic>
        <p:nvPicPr>
          <p:cNvPr id="12299" name="Picture 3">
            <a:extLst>
              <a:ext uri="{FF2B5EF4-FFF2-40B4-BE49-F238E27FC236}">
                <a16:creationId xmlns:a16="http://schemas.microsoft.com/office/drawing/2014/main" id="{B91AEF53-1BD2-8DFD-406E-A0F36237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3200400"/>
            <a:ext cx="112553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TextBox 12">
            <a:extLst>
              <a:ext uri="{FF2B5EF4-FFF2-40B4-BE49-F238E27FC236}">
                <a16:creationId xmlns:a16="http://schemas.microsoft.com/office/drawing/2014/main" id="{08F9457F-C9CF-7F1A-3757-3D08DF150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7875" y="2635250"/>
            <a:ext cx="1714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/>
            <a:r>
              <a:rPr lang="en-US" altLang="en-US"/>
              <a:t>Sensors</a:t>
            </a:r>
          </a:p>
          <a:p>
            <a:pPr algn="ctr"/>
            <a:r>
              <a:rPr lang="en-US" altLang="en-US"/>
              <a:t>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CE113-4FB9-BB0E-CBCC-DD1DB59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sz="4400"/>
              <a:t>Registration Remote Server</a:t>
            </a:r>
            <a:br>
              <a:rPr lang="en-US" sz="4400"/>
            </a:br>
            <a:br>
              <a:rPr lang="en-US" sz="4400"/>
            </a:br>
            <a:r>
              <a:rPr lang="en-US" sz="4400"/>
              <a:t>Registration Inputs</a:t>
            </a:r>
            <a:endParaRPr lang="LID4096"/>
          </a:p>
        </p:txBody>
      </p:sp>
      <p:pic>
        <p:nvPicPr>
          <p:cNvPr id="13315" name="Picture 8">
            <a:extLst>
              <a:ext uri="{FF2B5EF4-FFF2-40B4-BE49-F238E27FC236}">
                <a16:creationId xmlns:a16="http://schemas.microsoft.com/office/drawing/2014/main" id="{C12EB3F7-F250-3BB7-BE26-AE6C83C06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14600"/>
            <a:ext cx="896143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extBox 9">
            <a:extLst>
              <a:ext uri="{FF2B5EF4-FFF2-40B4-BE49-F238E27FC236}">
                <a16:creationId xmlns:a16="http://schemas.microsoft.com/office/drawing/2014/main" id="{B3560306-1FBA-0692-0820-5166E51EB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3" y="3200400"/>
            <a:ext cx="1714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/>
            <a:r>
              <a:rPr lang="en-US" altLang="en-US"/>
              <a:t>Face 1 –</a:t>
            </a:r>
          </a:p>
          <a:p>
            <a:pPr algn="ctr"/>
            <a:r>
              <a:rPr lang="en-US" altLang="en-US"/>
              <a:t>Represent CT scan</a:t>
            </a:r>
          </a:p>
        </p:txBody>
      </p:sp>
      <p:sp>
        <p:nvSpPr>
          <p:cNvPr id="13317" name="TextBox 11">
            <a:extLst>
              <a:ext uri="{FF2B5EF4-FFF2-40B4-BE49-F238E27FC236}">
                <a16:creationId xmlns:a16="http://schemas.microsoft.com/office/drawing/2014/main" id="{17C17F98-D490-8018-BFA4-36AA60323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77100" y="4343400"/>
            <a:ext cx="1714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/>
            <a:r>
              <a:rPr lang="en-US" altLang="en-US"/>
              <a:t>Face 2 –</a:t>
            </a:r>
          </a:p>
          <a:p>
            <a:pPr algn="ctr"/>
            <a:r>
              <a:rPr lang="en-US" altLang="en-US"/>
              <a:t>Live Stream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27CD-8707-1AA0-F660-F3795503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681" y="-381000"/>
            <a:ext cx="7772400" cy="1609725"/>
          </a:xfrm>
        </p:spPr>
        <p:txBody>
          <a:bodyPr/>
          <a:lstStyle/>
          <a:p>
            <a:r>
              <a:rPr lang="en-US"/>
              <a:t>Registration Flow Chart</a:t>
            </a:r>
            <a:endParaRPr lang="en-IL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AD3B621-4AD8-D289-10B5-7C1233281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19" y="808309"/>
            <a:ext cx="8486330" cy="563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88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6ACC4-3599-3B58-7E73-6D86E067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61" y="152400"/>
            <a:ext cx="8257478" cy="1609725"/>
          </a:xfrm>
        </p:spPr>
        <p:txBody>
          <a:bodyPr/>
          <a:lstStyle/>
          <a:p>
            <a:r>
              <a:rPr lang="en-US"/>
              <a:t>Registration – Main Algorithms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D3903-8B50-2ECA-7774-D24118E0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61" y="1762125"/>
            <a:ext cx="8014939" cy="4410075"/>
          </a:xfrm>
        </p:spPr>
        <p:txBody>
          <a:bodyPr/>
          <a:lstStyle/>
          <a:p>
            <a:r>
              <a:rPr lang="en-US"/>
              <a:t>RANSAC - Random sample consensus</a:t>
            </a:r>
          </a:p>
          <a:p>
            <a:pPr lvl="1"/>
            <a:r>
              <a:rPr lang="en-US"/>
              <a:t>Iterative method for estimating parameters of a mathematical model from a set of observed data that contains outliers</a:t>
            </a:r>
          </a:p>
          <a:p>
            <a:pPr lvl="1"/>
            <a:r>
              <a:rPr lang="en-US"/>
              <a:t>In our work we are trying to estimate the transformation between the source (real time face) and the destination (the mathematical model, in this case is the CT scan).</a:t>
            </a:r>
            <a:endParaRPr lang="en-IL"/>
          </a:p>
          <a:p>
            <a:endParaRPr lang="en-US"/>
          </a:p>
          <a:p>
            <a:r>
              <a:rPr lang="en-US"/>
              <a:t>ICP - Given a source surface and a destination surface, each iteration of the ICP algorithm first establishes a set of pair-correspondences between points in the source surface and points in the destination surfaces.</a:t>
            </a:r>
          </a:p>
        </p:txBody>
      </p:sp>
    </p:spTree>
    <p:extLst>
      <p:ext uri="{BB962C8B-B14F-4D97-AF65-F5344CB8AC3E}">
        <p14:creationId xmlns:p14="http://schemas.microsoft.com/office/powerpoint/2010/main" val="365742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79C14-6049-C949-CD66-2DE8BC3B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84189"/>
            <a:ext cx="7772400" cy="119221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400"/>
              <a:t>Registration Remote Server - Results</a:t>
            </a:r>
            <a:br>
              <a:rPr lang="en-US" sz="4400"/>
            </a:br>
            <a:endParaRPr lang="LID4096"/>
          </a:p>
        </p:txBody>
      </p:sp>
      <p:pic>
        <p:nvPicPr>
          <p:cNvPr id="14339" name="Picture 8">
            <a:extLst>
              <a:ext uri="{FF2B5EF4-FFF2-40B4-BE49-F238E27FC236}">
                <a16:creationId xmlns:a16="http://schemas.microsoft.com/office/drawing/2014/main" id="{987E0EA5-DE48-2A09-1E21-74690F2A7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4368800"/>
            <a:ext cx="3568701" cy="217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4721211-1325-6DA8-DB58-26A3230F8730}"/>
              </a:ext>
            </a:extLst>
          </p:cNvPr>
          <p:cNvCxnSpPr>
            <a:cxnSpLocks/>
          </p:cNvCxnSpPr>
          <p:nvPr/>
        </p:nvCxnSpPr>
        <p:spPr>
          <a:xfrm>
            <a:off x="3219450" y="3508375"/>
            <a:ext cx="768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4341" name="Picture 17">
            <a:extLst>
              <a:ext uri="{FF2B5EF4-FFF2-40B4-BE49-F238E27FC236}">
                <a16:creationId xmlns:a16="http://schemas.microsoft.com/office/drawing/2014/main" id="{58EA60DA-ABF5-766A-AA22-B8C6C0AAA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1319213"/>
            <a:ext cx="3240088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Box 19">
            <a:extLst>
              <a:ext uri="{FF2B5EF4-FFF2-40B4-BE49-F238E27FC236}">
                <a16:creationId xmlns:a16="http://schemas.microsoft.com/office/drawing/2014/main" id="{41BAB708-B332-AA93-00D9-B8993E36EA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400" y="5780088"/>
            <a:ext cx="17145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/>
            <a:r>
              <a:rPr lang="en-US" altLang="en-US" sz="1100"/>
              <a:t>DownSamplePoints for RANSAC using feature matching (FPFH) </a:t>
            </a:r>
          </a:p>
        </p:txBody>
      </p:sp>
      <p:pic>
        <p:nvPicPr>
          <p:cNvPr id="14343" name="Picture 22">
            <a:extLst>
              <a:ext uri="{FF2B5EF4-FFF2-40B4-BE49-F238E27FC236}">
                <a16:creationId xmlns:a16="http://schemas.microsoft.com/office/drawing/2014/main" id="{2CCA82F1-1E56-AA96-4656-003C5E93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89063"/>
            <a:ext cx="2838450" cy="203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4" name="Picture 24">
            <a:extLst>
              <a:ext uri="{FF2B5EF4-FFF2-40B4-BE49-F238E27FC236}">
                <a16:creationId xmlns:a16="http://schemas.microsoft.com/office/drawing/2014/main" id="{A580CE0B-EB0F-5B32-7703-377561A9E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88" y="3749675"/>
            <a:ext cx="4113212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5" name="TextBox 25">
            <a:extLst>
              <a:ext uri="{FF2B5EF4-FFF2-40B4-BE49-F238E27FC236}">
                <a16:creationId xmlns:a16="http://schemas.microsoft.com/office/drawing/2014/main" id="{E18A30A1-2EB4-297E-4A89-6B020C3C5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1200" y="2627313"/>
            <a:ext cx="17145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/>
            <a:r>
              <a:rPr lang="en-US" altLang="en-US"/>
              <a:t>Point To Plane ICP results</a:t>
            </a:r>
          </a:p>
        </p:txBody>
      </p:sp>
      <p:sp>
        <p:nvSpPr>
          <p:cNvPr id="14346" name="TextBox 27">
            <a:extLst>
              <a:ext uri="{FF2B5EF4-FFF2-40B4-BE49-F238E27FC236}">
                <a16:creationId xmlns:a16="http://schemas.microsoft.com/office/drawing/2014/main" id="{E0B2B98A-33DC-F8BC-B478-FD99A0E15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7500" y="2252663"/>
            <a:ext cx="171450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/>
            <a:r>
              <a:rPr lang="en-US" altLang="en-US" sz="1100"/>
              <a:t>RANSAC transformation result is initial input for ICP </a:t>
            </a:r>
          </a:p>
        </p:txBody>
      </p:sp>
      <p:sp>
        <p:nvSpPr>
          <p:cNvPr id="14347" name="TextBox 14">
            <a:extLst>
              <a:ext uri="{FF2B5EF4-FFF2-40B4-BE49-F238E27FC236}">
                <a16:creationId xmlns:a16="http://schemas.microsoft.com/office/drawing/2014/main" id="{258F87F5-97D7-50B1-C6CB-3BDAEF08B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75" y="3451225"/>
            <a:ext cx="17145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Bookman Old Style" panose="02050604050505020204" pitchFamily="18" charset="0"/>
              </a:defRPr>
            </a:lvl9pPr>
          </a:lstStyle>
          <a:p>
            <a:pPr algn="ctr"/>
            <a:r>
              <a:rPr lang="en-US" altLang="en-US"/>
              <a:t>First step-</a:t>
            </a:r>
          </a:p>
          <a:p>
            <a:pPr algn="ctr"/>
            <a:r>
              <a:rPr lang="en-US" altLang="en-US"/>
              <a:t>RANSAC Algorithm</a:t>
            </a:r>
          </a:p>
        </p:txBody>
      </p:sp>
      <p:pic>
        <p:nvPicPr>
          <p:cNvPr id="14348" name="Picture 29">
            <a:extLst>
              <a:ext uri="{FF2B5EF4-FFF2-40B4-BE49-F238E27FC236}">
                <a16:creationId xmlns:a16="http://schemas.microsoft.com/office/drawing/2014/main" id="{E12CD726-BE2E-68F7-CE28-80FDAC617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3571875"/>
            <a:ext cx="202565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0FBD5-66A7-730F-3E08-CC2B0CD2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609725"/>
          </a:xfrm>
        </p:spPr>
        <p:txBody>
          <a:bodyPr/>
          <a:lstStyle/>
          <a:p>
            <a:r>
              <a:rPr lang="en-US"/>
              <a:t>Surface Reconstruction From Point Cloud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DCBF0-13ED-350D-53A1-EA1825E13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5413088" cy="405130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Was needed in order to see the object in Unity and in Augmented Reality.</a:t>
            </a:r>
          </a:p>
          <a:p>
            <a:r>
              <a:rPr lang="en-US"/>
              <a:t>Read PLY file.</a:t>
            </a:r>
          </a:p>
          <a:p>
            <a:r>
              <a:rPr lang="en-US"/>
              <a:t>Estimate </a:t>
            </a:r>
            <a:r>
              <a:rPr lang="en-US" err="1"/>
              <a:t>normals</a:t>
            </a:r>
            <a:r>
              <a:rPr lang="en-US"/>
              <a:t>.</a:t>
            </a:r>
          </a:p>
          <a:p>
            <a:r>
              <a:rPr lang="en-US"/>
              <a:t>Orient normal towards camera location.</a:t>
            </a:r>
          </a:p>
          <a:p>
            <a:r>
              <a:rPr lang="en-US"/>
              <a:t>Use Poisson surface reconstruction.</a:t>
            </a:r>
          </a:p>
          <a:p>
            <a:pPr lvl="1"/>
            <a:r>
              <a:rPr lang="en-US"/>
              <a:t>Source: </a:t>
            </a:r>
            <a:r>
              <a:rPr lang="en-US">
                <a:hlinkClick r:id="rId3"/>
              </a:rPr>
              <a:t>Open3D Link</a:t>
            </a:r>
            <a:r>
              <a:rPr lang="en-US"/>
              <a:t>, </a:t>
            </a:r>
            <a:r>
              <a:rPr lang="en-US">
                <a:hlinkClick r:id="rId4"/>
              </a:rPr>
              <a:t>Paper</a:t>
            </a:r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A13995-1067-D313-C5F5-E992E0820D4F}"/>
              </a:ext>
            </a:extLst>
          </p:cNvPr>
          <p:cNvGrpSpPr/>
          <p:nvPr/>
        </p:nvGrpSpPr>
        <p:grpSpPr>
          <a:xfrm>
            <a:off x="7086600" y="1082674"/>
            <a:ext cx="1661349" cy="4109508"/>
            <a:chOff x="7086600" y="1082674"/>
            <a:chExt cx="1661349" cy="4109508"/>
          </a:xfrm>
        </p:grpSpPr>
        <p:pic>
          <p:nvPicPr>
            <p:cNvPr id="6147" name="Picture 3">
              <a:extLst>
                <a:ext uri="{FF2B5EF4-FFF2-40B4-BE49-F238E27FC236}">
                  <a16:creationId xmlns:a16="http://schemas.microsoft.com/office/drawing/2014/main" id="{6718294B-4C1B-F016-A259-0EA5B566AD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5741" l="10000" r="90000">
                          <a14:foregroundMark x1="61979" y1="88611" x2="48281" y2="97037"/>
                          <a14:foregroundMark x1="48281" y1="97037" x2="42656" y2="93704"/>
                          <a14:foregroundMark x1="42656" y1="93704" x2="35885" y2="94537"/>
                          <a14:foregroundMark x1="35885" y1="94537" x2="36458" y2="86019"/>
                          <a14:foregroundMark x1="34531" y1="94352" x2="36979" y2="86852"/>
                          <a14:foregroundMark x1="34792" y1="91759" x2="36771" y2="87037"/>
                          <a14:foregroundMark x1="63125" y1="88796" x2="58698" y2="94074"/>
                          <a14:foregroundMark x1="58698" y1="94074" x2="53646" y2="94352"/>
                          <a14:foregroundMark x1="63438" y1="88056" x2="59427" y2="93519"/>
                          <a14:foregroundMark x1="63906" y1="87870" x2="60885" y2="93333"/>
                          <a14:foregroundMark x1="64896" y1="85833" x2="59531" y2="94167"/>
                          <a14:foregroundMark x1="65000" y1="86667" x2="61615" y2="94167"/>
                          <a14:foregroundMark x1="61615" y1="94167" x2="55885" y2="957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5925" r="26667" b="-617"/>
            <a:stretch/>
          </p:blipFill>
          <p:spPr bwMode="auto">
            <a:xfrm>
              <a:off x="7086600" y="1082674"/>
              <a:ext cx="1661349" cy="1609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9" name="Picture 5">
              <a:extLst>
                <a:ext uri="{FF2B5EF4-FFF2-40B4-BE49-F238E27FC236}">
                  <a16:creationId xmlns:a16="http://schemas.microsoft.com/office/drawing/2014/main" id="{A5560183-FF13-442C-B057-16343AACD5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33" t="15925" r="27501" b="-617"/>
            <a:stretch/>
          </p:blipFill>
          <p:spPr bwMode="auto">
            <a:xfrm>
              <a:off x="7139453" y="3670296"/>
              <a:ext cx="1570693" cy="152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46874EE0-C213-F0AF-4BF0-85F96D3E6225}"/>
                </a:ext>
              </a:extLst>
            </p:cNvPr>
            <p:cNvSpPr/>
            <p:nvPr/>
          </p:nvSpPr>
          <p:spPr>
            <a:xfrm>
              <a:off x="7848600" y="2816222"/>
              <a:ext cx="152400" cy="730251"/>
            </a:xfrm>
            <a:prstGeom prst="downArrow">
              <a:avLst>
                <a:gd name="adj1" fmla="val 50000"/>
                <a:gd name="adj2" fmla="val 9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CF2E3DC-66A1-A137-08A4-796FDBB13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122" y="5050156"/>
            <a:ext cx="2806891" cy="12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352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824</Words>
  <Application>Microsoft Office PowerPoint</Application>
  <PresentationFormat>On-screen Show (4:3)</PresentationFormat>
  <Paragraphs>114</Paragraphs>
  <Slides>16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Bookman Old Style</vt:lpstr>
      <vt:lpstr>Calibri</vt:lpstr>
      <vt:lpstr>Century Gothic</vt:lpstr>
      <vt:lpstr>Wingdings</vt:lpstr>
      <vt:lpstr>Wood Type</vt:lpstr>
      <vt:lpstr>CT Registration using HoloLens 2 </vt:lpstr>
      <vt:lpstr>Problem Statement</vt:lpstr>
      <vt:lpstr>Flow Chart</vt:lpstr>
      <vt:lpstr>Live Streamer – Point Cloud</vt:lpstr>
      <vt:lpstr>Registration Remote Server  Registration Inputs</vt:lpstr>
      <vt:lpstr>Registration Flow Chart</vt:lpstr>
      <vt:lpstr>Registration – Main Algorithms</vt:lpstr>
      <vt:lpstr>Registration Remote Server - Results </vt:lpstr>
      <vt:lpstr>Surface Reconstruction From Point Cloud</vt:lpstr>
      <vt:lpstr>Challenges &amp; Solutions</vt:lpstr>
      <vt:lpstr>2</vt:lpstr>
      <vt:lpstr>Tools &amp; Devices</vt:lpstr>
      <vt:lpstr>Demo</vt:lpstr>
      <vt:lpstr>Future Work</vt:lpstr>
      <vt:lpstr>GitHub Project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Honen Yaron</dc:creator>
  <cp:lastModifiedBy>Nir Mualem</cp:lastModifiedBy>
  <cp:revision>1</cp:revision>
  <cp:lastPrinted>1601-01-01T00:00:00Z</cp:lastPrinted>
  <dcterms:created xsi:type="dcterms:W3CDTF">1601-01-01T00:00:00Z</dcterms:created>
  <dcterms:modified xsi:type="dcterms:W3CDTF">2022-07-01T07:10:46Z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